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Timis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Timis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8980" y="33020"/>
                </a:moveTo>
                <a:lnTo>
                  <a:pt x="9120" y="33070"/>
                </a:lnTo>
                <a:lnTo>
                  <a:pt x="10480" y="34030"/>
                </a:lnTo>
                <a:lnTo>
                  <a:pt x="10820" y="34380"/>
                </a:lnTo>
                <a:lnTo>
                  <a:pt x="10920" y="34650"/>
                </a:lnTo>
                <a:lnTo>
                  <a:pt x="11050" y="34840"/>
                </a:lnTo>
                <a:lnTo>
                  <a:pt x="11170" y="34920"/>
                </a:lnTo>
                <a:lnTo>
                  <a:pt x="11310" y="34970"/>
                </a:lnTo>
                <a:lnTo>
                  <a:pt x="11900" y="35080"/>
                </a:lnTo>
                <a:lnTo>
                  <a:pt x="11990" y="35080"/>
                </a:lnTo>
                <a:lnTo>
                  <a:pt x="12170" y="35030"/>
                </a:lnTo>
                <a:lnTo>
                  <a:pt x="12280" y="35020"/>
                </a:lnTo>
                <a:lnTo>
                  <a:pt x="12490" y="35080"/>
                </a:lnTo>
                <a:lnTo>
                  <a:pt x="12590" y="35140"/>
                </a:lnTo>
                <a:lnTo>
                  <a:pt x="12630" y="35210"/>
                </a:lnTo>
                <a:lnTo>
                  <a:pt x="12610" y="35370"/>
                </a:lnTo>
                <a:lnTo>
                  <a:pt x="12630" y="35470"/>
                </a:lnTo>
                <a:lnTo>
                  <a:pt x="12760" y="35630"/>
                </a:lnTo>
                <a:lnTo>
                  <a:pt x="12880" y="35700"/>
                </a:lnTo>
                <a:lnTo>
                  <a:pt x="13020" y="35730"/>
                </a:lnTo>
                <a:lnTo>
                  <a:pt x="13120" y="35720"/>
                </a:lnTo>
                <a:lnTo>
                  <a:pt x="13190" y="35680"/>
                </a:lnTo>
                <a:lnTo>
                  <a:pt x="13230" y="35610"/>
                </a:lnTo>
                <a:lnTo>
                  <a:pt x="13250" y="35540"/>
                </a:lnTo>
                <a:lnTo>
                  <a:pt x="13250" y="35380"/>
                </a:lnTo>
                <a:lnTo>
                  <a:pt x="13270" y="35300"/>
                </a:lnTo>
                <a:lnTo>
                  <a:pt x="13310" y="35220"/>
                </a:lnTo>
                <a:lnTo>
                  <a:pt x="13400" y="35140"/>
                </a:lnTo>
                <a:lnTo>
                  <a:pt x="13490" y="35090"/>
                </a:lnTo>
                <a:lnTo>
                  <a:pt x="13640" y="35070"/>
                </a:lnTo>
                <a:lnTo>
                  <a:pt x="13710" y="35100"/>
                </a:lnTo>
                <a:lnTo>
                  <a:pt x="13730" y="35150"/>
                </a:lnTo>
                <a:lnTo>
                  <a:pt x="13740" y="35280"/>
                </a:lnTo>
                <a:lnTo>
                  <a:pt x="13820" y="35450"/>
                </a:lnTo>
                <a:lnTo>
                  <a:pt x="14070" y="35700"/>
                </a:lnTo>
                <a:lnTo>
                  <a:pt x="14230" y="35790"/>
                </a:lnTo>
                <a:lnTo>
                  <a:pt x="14370" y="35790"/>
                </a:lnTo>
                <a:lnTo>
                  <a:pt x="14590" y="35600"/>
                </a:lnTo>
                <a:lnTo>
                  <a:pt x="14700" y="35550"/>
                </a:lnTo>
                <a:lnTo>
                  <a:pt x="14840" y="35530"/>
                </a:lnTo>
                <a:lnTo>
                  <a:pt x="15000" y="35530"/>
                </a:lnTo>
                <a:lnTo>
                  <a:pt x="15100" y="35580"/>
                </a:lnTo>
                <a:lnTo>
                  <a:pt x="15240" y="35740"/>
                </a:lnTo>
                <a:lnTo>
                  <a:pt x="15300" y="35760"/>
                </a:lnTo>
                <a:lnTo>
                  <a:pt x="15370" y="35730"/>
                </a:lnTo>
                <a:lnTo>
                  <a:pt x="15580" y="35510"/>
                </a:lnTo>
                <a:lnTo>
                  <a:pt x="15840" y="35310"/>
                </a:lnTo>
                <a:lnTo>
                  <a:pt x="15900" y="35240"/>
                </a:lnTo>
                <a:lnTo>
                  <a:pt x="15940" y="35150"/>
                </a:lnTo>
                <a:lnTo>
                  <a:pt x="15950" y="35060"/>
                </a:lnTo>
                <a:lnTo>
                  <a:pt x="15950" y="34960"/>
                </a:lnTo>
                <a:lnTo>
                  <a:pt x="15970" y="34880"/>
                </a:lnTo>
                <a:lnTo>
                  <a:pt x="16070" y="34830"/>
                </a:lnTo>
                <a:lnTo>
                  <a:pt x="16230" y="34810"/>
                </a:lnTo>
                <a:lnTo>
                  <a:pt x="16550" y="34850"/>
                </a:lnTo>
                <a:lnTo>
                  <a:pt x="16700" y="34900"/>
                </a:lnTo>
                <a:lnTo>
                  <a:pt x="16780" y="34980"/>
                </a:lnTo>
                <a:lnTo>
                  <a:pt x="16790" y="35070"/>
                </a:lnTo>
                <a:lnTo>
                  <a:pt x="16790" y="35180"/>
                </a:lnTo>
                <a:lnTo>
                  <a:pt x="16810" y="35290"/>
                </a:lnTo>
                <a:lnTo>
                  <a:pt x="16880" y="35390"/>
                </a:lnTo>
                <a:lnTo>
                  <a:pt x="16970" y="35420"/>
                </a:lnTo>
                <a:lnTo>
                  <a:pt x="17240" y="35380"/>
                </a:lnTo>
                <a:lnTo>
                  <a:pt x="17340" y="35410"/>
                </a:lnTo>
                <a:lnTo>
                  <a:pt x="17440" y="35470"/>
                </a:lnTo>
                <a:lnTo>
                  <a:pt x="17660" y="35690"/>
                </a:lnTo>
                <a:lnTo>
                  <a:pt x="17850" y="35850"/>
                </a:lnTo>
                <a:lnTo>
                  <a:pt x="17940" y="35970"/>
                </a:lnTo>
                <a:lnTo>
                  <a:pt x="17970" y="36060"/>
                </a:lnTo>
                <a:lnTo>
                  <a:pt x="17960" y="36140"/>
                </a:lnTo>
                <a:lnTo>
                  <a:pt x="17930" y="36210"/>
                </a:lnTo>
                <a:lnTo>
                  <a:pt x="17910" y="36280"/>
                </a:lnTo>
                <a:lnTo>
                  <a:pt x="17920" y="36340"/>
                </a:lnTo>
                <a:lnTo>
                  <a:pt x="17960" y="36380"/>
                </a:lnTo>
                <a:lnTo>
                  <a:pt x="18090" y="36470"/>
                </a:lnTo>
                <a:lnTo>
                  <a:pt x="18150" y="36540"/>
                </a:lnTo>
                <a:lnTo>
                  <a:pt x="18190" y="36630"/>
                </a:lnTo>
                <a:lnTo>
                  <a:pt x="18270" y="36710"/>
                </a:lnTo>
                <a:lnTo>
                  <a:pt x="18340" y="36710"/>
                </a:lnTo>
                <a:lnTo>
                  <a:pt x="18400" y="36640"/>
                </a:lnTo>
                <a:lnTo>
                  <a:pt x="18490" y="36420"/>
                </a:lnTo>
                <a:lnTo>
                  <a:pt x="18620" y="36190"/>
                </a:lnTo>
                <a:lnTo>
                  <a:pt x="18690" y="36100"/>
                </a:lnTo>
                <a:lnTo>
                  <a:pt x="18770" y="36060"/>
                </a:lnTo>
                <a:lnTo>
                  <a:pt x="18910" y="36050"/>
                </a:lnTo>
                <a:lnTo>
                  <a:pt x="19220" y="36200"/>
                </a:lnTo>
                <a:lnTo>
                  <a:pt x="19330" y="36270"/>
                </a:lnTo>
                <a:lnTo>
                  <a:pt x="19410" y="36350"/>
                </a:lnTo>
                <a:lnTo>
                  <a:pt x="19530" y="36540"/>
                </a:lnTo>
                <a:lnTo>
                  <a:pt x="19610" y="36640"/>
                </a:lnTo>
                <a:lnTo>
                  <a:pt x="19670" y="36670"/>
                </a:lnTo>
                <a:lnTo>
                  <a:pt x="19710" y="36650"/>
                </a:lnTo>
                <a:lnTo>
                  <a:pt x="19730" y="36580"/>
                </a:lnTo>
                <a:lnTo>
                  <a:pt x="19710" y="36390"/>
                </a:lnTo>
                <a:lnTo>
                  <a:pt x="19720" y="36280"/>
                </a:lnTo>
                <a:lnTo>
                  <a:pt x="19730" y="36180"/>
                </a:lnTo>
                <a:lnTo>
                  <a:pt x="19780" y="36100"/>
                </a:lnTo>
                <a:lnTo>
                  <a:pt x="19830" y="36100"/>
                </a:lnTo>
                <a:lnTo>
                  <a:pt x="19900" y="36150"/>
                </a:lnTo>
                <a:lnTo>
                  <a:pt x="19980" y="36230"/>
                </a:lnTo>
                <a:lnTo>
                  <a:pt x="20080" y="36260"/>
                </a:lnTo>
                <a:lnTo>
                  <a:pt x="20290" y="36260"/>
                </a:lnTo>
                <a:lnTo>
                  <a:pt x="20370" y="36250"/>
                </a:lnTo>
                <a:lnTo>
                  <a:pt x="20420" y="36200"/>
                </a:lnTo>
                <a:lnTo>
                  <a:pt x="20460" y="36130"/>
                </a:lnTo>
                <a:lnTo>
                  <a:pt x="20520" y="35820"/>
                </a:lnTo>
                <a:lnTo>
                  <a:pt x="20550" y="35730"/>
                </a:lnTo>
                <a:lnTo>
                  <a:pt x="20590" y="35660"/>
                </a:lnTo>
                <a:lnTo>
                  <a:pt x="20660" y="35620"/>
                </a:lnTo>
                <a:lnTo>
                  <a:pt x="20780" y="35600"/>
                </a:lnTo>
                <a:lnTo>
                  <a:pt x="21010" y="35600"/>
                </a:lnTo>
                <a:lnTo>
                  <a:pt x="21150" y="35650"/>
                </a:lnTo>
                <a:lnTo>
                  <a:pt x="21250" y="35720"/>
                </a:lnTo>
                <a:lnTo>
                  <a:pt x="21330" y="35820"/>
                </a:lnTo>
                <a:lnTo>
                  <a:pt x="21450" y="35930"/>
                </a:lnTo>
                <a:lnTo>
                  <a:pt x="21620" y="35980"/>
                </a:lnTo>
                <a:lnTo>
                  <a:pt x="22000" y="36010"/>
                </a:lnTo>
                <a:lnTo>
                  <a:pt x="22100" y="36060"/>
                </a:lnTo>
                <a:lnTo>
                  <a:pt x="22150" y="36130"/>
                </a:lnTo>
                <a:lnTo>
                  <a:pt x="22180" y="36230"/>
                </a:lnTo>
                <a:lnTo>
                  <a:pt x="22220" y="36300"/>
                </a:lnTo>
                <a:lnTo>
                  <a:pt x="22290" y="36350"/>
                </a:lnTo>
                <a:lnTo>
                  <a:pt x="22450" y="36430"/>
                </a:lnTo>
                <a:lnTo>
                  <a:pt x="22530" y="36490"/>
                </a:lnTo>
                <a:lnTo>
                  <a:pt x="22600" y="36570"/>
                </a:lnTo>
                <a:lnTo>
                  <a:pt x="22700" y="36670"/>
                </a:lnTo>
                <a:lnTo>
                  <a:pt x="22840" y="36700"/>
                </a:lnTo>
                <a:lnTo>
                  <a:pt x="22990" y="36700"/>
                </a:lnTo>
                <a:lnTo>
                  <a:pt x="23190" y="36680"/>
                </a:lnTo>
                <a:lnTo>
                  <a:pt x="23320" y="36700"/>
                </a:lnTo>
                <a:lnTo>
                  <a:pt x="23550" y="36830"/>
                </a:lnTo>
                <a:lnTo>
                  <a:pt x="23640" y="36840"/>
                </a:lnTo>
                <a:lnTo>
                  <a:pt x="23700" y="36790"/>
                </a:lnTo>
                <a:lnTo>
                  <a:pt x="23760" y="36720"/>
                </a:lnTo>
                <a:lnTo>
                  <a:pt x="23830" y="36650"/>
                </a:lnTo>
                <a:lnTo>
                  <a:pt x="23910" y="36620"/>
                </a:lnTo>
                <a:lnTo>
                  <a:pt x="24270" y="36530"/>
                </a:lnTo>
                <a:lnTo>
                  <a:pt x="24430" y="36510"/>
                </a:lnTo>
                <a:lnTo>
                  <a:pt x="24490" y="36480"/>
                </a:lnTo>
                <a:lnTo>
                  <a:pt x="24530" y="36430"/>
                </a:lnTo>
                <a:lnTo>
                  <a:pt x="24590" y="36230"/>
                </a:lnTo>
                <a:lnTo>
                  <a:pt x="24640" y="36180"/>
                </a:lnTo>
                <a:lnTo>
                  <a:pt x="24670" y="36140"/>
                </a:lnTo>
                <a:lnTo>
                  <a:pt x="24850" y="36050"/>
                </a:lnTo>
                <a:lnTo>
                  <a:pt x="25180" y="36400"/>
                </a:lnTo>
                <a:lnTo>
                  <a:pt x="25270" y="36620"/>
                </a:lnTo>
                <a:lnTo>
                  <a:pt x="25300" y="36880"/>
                </a:lnTo>
                <a:lnTo>
                  <a:pt x="25340" y="37050"/>
                </a:lnTo>
                <a:lnTo>
                  <a:pt x="25400" y="37250"/>
                </a:lnTo>
                <a:lnTo>
                  <a:pt x="25490" y="37390"/>
                </a:lnTo>
                <a:lnTo>
                  <a:pt x="25760" y="37610"/>
                </a:lnTo>
                <a:lnTo>
                  <a:pt x="25840" y="37690"/>
                </a:lnTo>
                <a:lnTo>
                  <a:pt x="25930" y="37860"/>
                </a:lnTo>
                <a:lnTo>
                  <a:pt x="26110" y="38310"/>
                </a:lnTo>
                <a:lnTo>
                  <a:pt x="26190" y="38430"/>
                </a:lnTo>
                <a:lnTo>
                  <a:pt x="26270" y="38480"/>
                </a:lnTo>
                <a:lnTo>
                  <a:pt x="26390" y="38410"/>
                </a:lnTo>
                <a:lnTo>
                  <a:pt x="26460" y="38390"/>
                </a:lnTo>
                <a:lnTo>
                  <a:pt x="26530" y="38400"/>
                </a:lnTo>
                <a:lnTo>
                  <a:pt x="26640" y="38460"/>
                </a:lnTo>
                <a:lnTo>
                  <a:pt x="26660" y="38550"/>
                </a:lnTo>
                <a:lnTo>
                  <a:pt x="26640" y="38650"/>
                </a:lnTo>
                <a:lnTo>
                  <a:pt x="26560" y="38760"/>
                </a:lnTo>
                <a:lnTo>
                  <a:pt x="26170" y="39110"/>
                </a:lnTo>
                <a:lnTo>
                  <a:pt x="26060" y="39230"/>
                </a:lnTo>
                <a:lnTo>
                  <a:pt x="25980" y="39370"/>
                </a:lnTo>
                <a:lnTo>
                  <a:pt x="25940" y="39500"/>
                </a:lnTo>
                <a:lnTo>
                  <a:pt x="25900" y="39760"/>
                </a:lnTo>
                <a:lnTo>
                  <a:pt x="25870" y="39860"/>
                </a:lnTo>
                <a:lnTo>
                  <a:pt x="25830" y="39930"/>
                </a:lnTo>
                <a:lnTo>
                  <a:pt x="25800" y="39970"/>
                </a:lnTo>
                <a:lnTo>
                  <a:pt x="25720" y="40010"/>
                </a:lnTo>
                <a:lnTo>
                  <a:pt x="24660" y="40210"/>
                </a:lnTo>
                <a:lnTo>
                  <a:pt x="24300" y="40460"/>
                </a:lnTo>
                <a:lnTo>
                  <a:pt x="24030" y="41020"/>
                </a:lnTo>
                <a:lnTo>
                  <a:pt x="23980" y="41060"/>
                </a:lnTo>
                <a:lnTo>
                  <a:pt x="23910" y="41070"/>
                </a:lnTo>
                <a:lnTo>
                  <a:pt x="23830" y="41050"/>
                </a:lnTo>
                <a:lnTo>
                  <a:pt x="23740" y="41040"/>
                </a:lnTo>
                <a:lnTo>
                  <a:pt x="23610" y="41050"/>
                </a:lnTo>
                <a:lnTo>
                  <a:pt x="23520" y="41030"/>
                </a:lnTo>
                <a:lnTo>
                  <a:pt x="23460" y="41000"/>
                </a:lnTo>
                <a:lnTo>
                  <a:pt x="23340" y="40860"/>
                </a:lnTo>
                <a:lnTo>
                  <a:pt x="23270" y="40800"/>
                </a:lnTo>
                <a:lnTo>
                  <a:pt x="23140" y="40780"/>
                </a:lnTo>
                <a:lnTo>
                  <a:pt x="23040" y="40820"/>
                </a:lnTo>
                <a:lnTo>
                  <a:pt x="22790" y="41040"/>
                </a:lnTo>
                <a:lnTo>
                  <a:pt x="22550" y="41200"/>
                </a:lnTo>
                <a:lnTo>
                  <a:pt x="22350" y="41270"/>
                </a:lnTo>
                <a:lnTo>
                  <a:pt x="22130" y="41310"/>
                </a:lnTo>
                <a:lnTo>
                  <a:pt x="21790" y="41310"/>
                </a:lnTo>
                <a:lnTo>
                  <a:pt x="21730" y="41360"/>
                </a:lnTo>
                <a:lnTo>
                  <a:pt x="21720" y="41430"/>
                </a:lnTo>
                <a:lnTo>
                  <a:pt x="21740" y="41520"/>
                </a:lnTo>
                <a:lnTo>
                  <a:pt x="21760" y="41680"/>
                </a:lnTo>
                <a:lnTo>
                  <a:pt x="21780" y="41740"/>
                </a:lnTo>
                <a:lnTo>
                  <a:pt x="21820" y="41780"/>
                </a:lnTo>
                <a:lnTo>
                  <a:pt x="21870" y="41790"/>
                </a:lnTo>
                <a:lnTo>
                  <a:pt x="22000" y="41800"/>
                </a:lnTo>
                <a:lnTo>
                  <a:pt x="22010" y="41850"/>
                </a:lnTo>
                <a:lnTo>
                  <a:pt x="21950" y="41940"/>
                </a:lnTo>
                <a:lnTo>
                  <a:pt x="21700" y="42110"/>
                </a:lnTo>
                <a:lnTo>
                  <a:pt x="21520" y="42180"/>
                </a:lnTo>
                <a:lnTo>
                  <a:pt x="21320" y="42210"/>
                </a:lnTo>
                <a:lnTo>
                  <a:pt x="21200" y="42190"/>
                </a:lnTo>
                <a:lnTo>
                  <a:pt x="21090" y="42140"/>
                </a:lnTo>
                <a:lnTo>
                  <a:pt x="21010" y="42070"/>
                </a:lnTo>
                <a:lnTo>
                  <a:pt x="20940" y="41970"/>
                </a:lnTo>
                <a:lnTo>
                  <a:pt x="20890" y="41870"/>
                </a:lnTo>
                <a:lnTo>
                  <a:pt x="20800" y="41650"/>
                </a:lnTo>
                <a:lnTo>
                  <a:pt x="20730" y="41540"/>
                </a:lnTo>
                <a:lnTo>
                  <a:pt x="20640" y="41460"/>
                </a:lnTo>
                <a:lnTo>
                  <a:pt x="20500" y="41420"/>
                </a:lnTo>
                <a:lnTo>
                  <a:pt x="20400" y="41440"/>
                </a:lnTo>
                <a:lnTo>
                  <a:pt x="20060" y="41660"/>
                </a:lnTo>
                <a:lnTo>
                  <a:pt x="19620" y="41860"/>
                </a:lnTo>
                <a:lnTo>
                  <a:pt x="19380" y="41920"/>
                </a:lnTo>
                <a:lnTo>
                  <a:pt x="19210" y="41920"/>
                </a:lnTo>
                <a:lnTo>
                  <a:pt x="19140" y="41860"/>
                </a:lnTo>
                <a:lnTo>
                  <a:pt x="19020" y="41700"/>
                </a:lnTo>
                <a:lnTo>
                  <a:pt x="18920" y="41630"/>
                </a:lnTo>
                <a:lnTo>
                  <a:pt x="18810" y="41580"/>
                </a:lnTo>
                <a:lnTo>
                  <a:pt x="18590" y="41520"/>
                </a:lnTo>
                <a:lnTo>
                  <a:pt x="18410" y="41410"/>
                </a:lnTo>
                <a:lnTo>
                  <a:pt x="18260" y="41370"/>
                </a:lnTo>
                <a:lnTo>
                  <a:pt x="17960" y="41370"/>
                </a:lnTo>
                <a:lnTo>
                  <a:pt x="17680" y="41460"/>
                </a:lnTo>
                <a:lnTo>
                  <a:pt x="17510" y="41580"/>
                </a:lnTo>
                <a:lnTo>
                  <a:pt x="17420" y="41720"/>
                </a:lnTo>
                <a:lnTo>
                  <a:pt x="17380" y="41870"/>
                </a:lnTo>
                <a:lnTo>
                  <a:pt x="17360" y="42020"/>
                </a:lnTo>
                <a:lnTo>
                  <a:pt x="17360" y="42160"/>
                </a:lnTo>
                <a:lnTo>
                  <a:pt x="17290" y="42290"/>
                </a:lnTo>
                <a:lnTo>
                  <a:pt x="17160" y="42430"/>
                </a:lnTo>
                <a:lnTo>
                  <a:pt x="16750" y="42660"/>
                </a:lnTo>
                <a:lnTo>
                  <a:pt x="16580" y="42810"/>
                </a:lnTo>
                <a:lnTo>
                  <a:pt x="16490" y="42940"/>
                </a:lnTo>
                <a:lnTo>
                  <a:pt x="16490" y="43050"/>
                </a:lnTo>
                <a:lnTo>
                  <a:pt x="16510" y="43190"/>
                </a:lnTo>
                <a:lnTo>
                  <a:pt x="16510" y="43310"/>
                </a:lnTo>
                <a:lnTo>
                  <a:pt x="16470" y="43430"/>
                </a:lnTo>
                <a:lnTo>
                  <a:pt x="16370" y="43630"/>
                </a:lnTo>
                <a:lnTo>
                  <a:pt x="16340" y="43740"/>
                </a:lnTo>
                <a:lnTo>
                  <a:pt x="16350" y="43850"/>
                </a:lnTo>
                <a:lnTo>
                  <a:pt x="16380" y="43970"/>
                </a:lnTo>
                <a:lnTo>
                  <a:pt x="16440" y="44080"/>
                </a:lnTo>
                <a:lnTo>
                  <a:pt x="16770" y="44420"/>
                </a:lnTo>
                <a:lnTo>
                  <a:pt x="16960" y="44580"/>
                </a:lnTo>
                <a:lnTo>
                  <a:pt x="17030" y="44660"/>
                </a:lnTo>
                <a:lnTo>
                  <a:pt x="17080" y="44760"/>
                </a:lnTo>
                <a:lnTo>
                  <a:pt x="17110" y="44860"/>
                </a:lnTo>
                <a:lnTo>
                  <a:pt x="17120" y="44960"/>
                </a:lnTo>
                <a:lnTo>
                  <a:pt x="17110" y="45040"/>
                </a:lnTo>
                <a:lnTo>
                  <a:pt x="17120" y="45120"/>
                </a:lnTo>
                <a:lnTo>
                  <a:pt x="17150" y="45250"/>
                </a:lnTo>
                <a:lnTo>
                  <a:pt x="17140" y="45330"/>
                </a:lnTo>
                <a:lnTo>
                  <a:pt x="17110" y="45410"/>
                </a:lnTo>
                <a:lnTo>
                  <a:pt x="16920" y="45650"/>
                </a:lnTo>
                <a:lnTo>
                  <a:pt x="16890" y="45760"/>
                </a:lnTo>
                <a:lnTo>
                  <a:pt x="16890" y="45900"/>
                </a:lnTo>
                <a:lnTo>
                  <a:pt x="16940" y="46280"/>
                </a:lnTo>
                <a:lnTo>
                  <a:pt x="16940" y="46410"/>
                </a:lnTo>
                <a:lnTo>
                  <a:pt x="16890" y="46550"/>
                </a:lnTo>
                <a:lnTo>
                  <a:pt x="16840" y="46660"/>
                </a:lnTo>
                <a:lnTo>
                  <a:pt x="16670" y="46890"/>
                </a:lnTo>
                <a:lnTo>
                  <a:pt x="16480" y="46990"/>
                </a:lnTo>
                <a:lnTo>
                  <a:pt x="16240" y="46700"/>
                </a:lnTo>
                <a:lnTo>
                  <a:pt x="15990" y="46500"/>
                </a:lnTo>
                <a:lnTo>
                  <a:pt x="15720" y="46350"/>
                </a:lnTo>
                <a:lnTo>
                  <a:pt x="14700" y="46030"/>
                </a:lnTo>
                <a:lnTo>
                  <a:pt x="14300" y="46020"/>
                </a:lnTo>
                <a:lnTo>
                  <a:pt x="14120" y="45950"/>
                </a:lnTo>
                <a:lnTo>
                  <a:pt x="13810" y="45720"/>
                </a:lnTo>
                <a:lnTo>
                  <a:pt x="13650" y="45530"/>
                </a:lnTo>
                <a:lnTo>
                  <a:pt x="13320" y="45050"/>
                </a:lnTo>
                <a:lnTo>
                  <a:pt x="13160" y="44930"/>
                </a:lnTo>
                <a:lnTo>
                  <a:pt x="13070" y="44960"/>
                </a:lnTo>
                <a:lnTo>
                  <a:pt x="12910" y="45130"/>
                </a:lnTo>
                <a:lnTo>
                  <a:pt x="12820" y="45170"/>
                </a:lnTo>
                <a:lnTo>
                  <a:pt x="12700" y="45140"/>
                </a:lnTo>
                <a:lnTo>
                  <a:pt x="12620" y="45070"/>
                </a:lnTo>
                <a:lnTo>
                  <a:pt x="12540" y="44970"/>
                </a:lnTo>
                <a:lnTo>
                  <a:pt x="12440" y="44900"/>
                </a:lnTo>
                <a:lnTo>
                  <a:pt x="11980" y="44690"/>
                </a:lnTo>
                <a:lnTo>
                  <a:pt x="11650" y="44530"/>
                </a:lnTo>
                <a:lnTo>
                  <a:pt x="11500" y="44410"/>
                </a:lnTo>
                <a:lnTo>
                  <a:pt x="11130" y="43920"/>
                </a:lnTo>
                <a:lnTo>
                  <a:pt x="10510" y="43360"/>
                </a:lnTo>
                <a:lnTo>
                  <a:pt x="10190" y="42890"/>
                </a:lnTo>
                <a:lnTo>
                  <a:pt x="10060" y="42750"/>
                </a:lnTo>
                <a:lnTo>
                  <a:pt x="9900" y="42680"/>
                </a:lnTo>
                <a:lnTo>
                  <a:pt x="9720" y="42620"/>
                </a:lnTo>
                <a:lnTo>
                  <a:pt x="9590" y="42530"/>
                </a:lnTo>
                <a:lnTo>
                  <a:pt x="9520" y="42340"/>
                </a:lnTo>
                <a:lnTo>
                  <a:pt x="9740" y="42160"/>
                </a:lnTo>
                <a:lnTo>
                  <a:pt x="9880" y="42020"/>
                </a:lnTo>
                <a:lnTo>
                  <a:pt x="9900" y="41830"/>
                </a:lnTo>
                <a:lnTo>
                  <a:pt x="9780" y="41510"/>
                </a:lnTo>
                <a:lnTo>
                  <a:pt x="9500" y="41020"/>
                </a:lnTo>
                <a:lnTo>
                  <a:pt x="9460" y="40790"/>
                </a:lnTo>
                <a:lnTo>
                  <a:pt x="9540" y="40450"/>
                </a:lnTo>
                <a:lnTo>
                  <a:pt x="9640" y="40200"/>
                </a:lnTo>
                <a:lnTo>
                  <a:pt x="9680" y="40080"/>
                </a:lnTo>
                <a:lnTo>
                  <a:pt x="9710" y="39890"/>
                </a:lnTo>
                <a:lnTo>
                  <a:pt x="9700" y="39170"/>
                </a:lnTo>
                <a:lnTo>
                  <a:pt x="9720" y="39030"/>
                </a:lnTo>
                <a:lnTo>
                  <a:pt x="9760" y="38900"/>
                </a:lnTo>
                <a:lnTo>
                  <a:pt x="9760" y="38770"/>
                </a:lnTo>
                <a:lnTo>
                  <a:pt x="9690" y="38640"/>
                </a:lnTo>
                <a:lnTo>
                  <a:pt x="9570" y="38580"/>
                </a:lnTo>
                <a:lnTo>
                  <a:pt x="9460" y="38620"/>
                </a:lnTo>
                <a:lnTo>
                  <a:pt x="9380" y="38740"/>
                </a:lnTo>
                <a:lnTo>
                  <a:pt x="9320" y="38900"/>
                </a:lnTo>
                <a:lnTo>
                  <a:pt x="9200" y="39000"/>
                </a:lnTo>
                <a:lnTo>
                  <a:pt x="9070" y="39040"/>
                </a:lnTo>
                <a:lnTo>
                  <a:pt x="8940" y="39010"/>
                </a:lnTo>
                <a:lnTo>
                  <a:pt x="8830" y="38900"/>
                </a:lnTo>
                <a:lnTo>
                  <a:pt x="8730" y="38720"/>
                </a:lnTo>
                <a:lnTo>
                  <a:pt x="8510" y="38430"/>
                </a:lnTo>
                <a:lnTo>
                  <a:pt x="8420" y="38270"/>
                </a:lnTo>
                <a:lnTo>
                  <a:pt x="8400" y="38190"/>
                </a:lnTo>
                <a:lnTo>
                  <a:pt x="8390" y="38140"/>
                </a:lnTo>
                <a:lnTo>
                  <a:pt x="8360" y="37860"/>
                </a:lnTo>
                <a:lnTo>
                  <a:pt x="8330" y="37750"/>
                </a:lnTo>
                <a:lnTo>
                  <a:pt x="8260" y="37660"/>
                </a:lnTo>
                <a:lnTo>
                  <a:pt x="8100" y="37550"/>
                </a:lnTo>
                <a:lnTo>
                  <a:pt x="8030" y="37480"/>
                </a:lnTo>
                <a:lnTo>
                  <a:pt x="7710" y="36910"/>
                </a:lnTo>
                <a:lnTo>
                  <a:pt x="7560" y="36760"/>
                </a:lnTo>
                <a:lnTo>
                  <a:pt x="7380" y="36690"/>
                </a:lnTo>
                <a:lnTo>
                  <a:pt x="7020" y="36650"/>
                </a:lnTo>
                <a:lnTo>
                  <a:pt x="6840" y="36560"/>
                </a:lnTo>
                <a:lnTo>
                  <a:pt x="6340" y="36090"/>
                </a:lnTo>
                <a:lnTo>
                  <a:pt x="6160" y="35970"/>
                </a:lnTo>
                <a:lnTo>
                  <a:pt x="5780" y="35800"/>
                </a:lnTo>
                <a:lnTo>
                  <a:pt x="5610" y="35680"/>
                </a:lnTo>
                <a:lnTo>
                  <a:pt x="5470" y="35460"/>
                </a:lnTo>
                <a:lnTo>
                  <a:pt x="5260" y="34820"/>
                </a:lnTo>
                <a:lnTo>
                  <a:pt x="5150" y="34610"/>
                </a:lnTo>
                <a:lnTo>
                  <a:pt x="4550" y="33860"/>
                </a:lnTo>
                <a:lnTo>
                  <a:pt x="4930" y="33360"/>
                </a:lnTo>
                <a:lnTo>
                  <a:pt x="6480" y="33320"/>
                </a:lnTo>
                <a:lnTo>
                  <a:pt x="6720" y="32940"/>
                </a:lnTo>
                <a:lnTo>
                  <a:pt x="7110" y="33030"/>
                </a:lnTo>
                <a:lnTo>
                  <a:pt x="7490" y="33190"/>
                </a:lnTo>
                <a:lnTo>
                  <a:pt x="7770" y="33450"/>
                </a:lnTo>
                <a:lnTo>
                  <a:pt x="7860" y="33510"/>
                </a:lnTo>
                <a:lnTo>
                  <a:pt x="7980" y="33560"/>
                </a:lnTo>
                <a:lnTo>
                  <a:pt x="8050" y="33560"/>
                </a:lnTo>
                <a:lnTo>
                  <a:pt x="8590" y="33450"/>
                </a:lnTo>
                <a:lnTo>
                  <a:pt x="8780" y="33350"/>
                </a:lnTo>
                <a:lnTo>
                  <a:pt x="8930" y="33190"/>
                </a:lnTo>
                <a:lnTo>
                  <a:pt x="8980" y="33050"/>
                </a:lnTo>
                <a:lnTo>
                  <a:pt x="8980" y="33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