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Teleorman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Teleorman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57320" y="66300"/>
                </a:moveTo>
                <a:lnTo>
                  <a:pt x="56730" y="66320"/>
                </a:lnTo>
                <a:lnTo>
                  <a:pt x="56560" y="66440"/>
                </a:lnTo>
                <a:lnTo>
                  <a:pt x="56410" y="66580"/>
                </a:lnTo>
                <a:lnTo>
                  <a:pt x="56200" y="66710"/>
                </a:lnTo>
                <a:lnTo>
                  <a:pt x="55990" y="66810"/>
                </a:lnTo>
                <a:lnTo>
                  <a:pt x="55810" y="66850"/>
                </a:lnTo>
                <a:lnTo>
                  <a:pt x="55630" y="66940"/>
                </a:lnTo>
                <a:lnTo>
                  <a:pt x="55410" y="66970"/>
                </a:lnTo>
                <a:lnTo>
                  <a:pt x="54980" y="66940"/>
                </a:lnTo>
                <a:lnTo>
                  <a:pt x="54910" y="66950"/>
                </a:lnTo>
                <a:lnTo>
                  <a:pt x="54770" y="66980"/>
                </a:lnTo>
                <a:lnTo>
                  <a:pt x="54370" y="67160"/>
                </a:lnTo>
                <a:lnTo>
                  <a:pt x="54150" y="67210"/>
                </a:lnTo>
                <a:lnTo>
                  <a:pt x="53730" y="67160"/>
                </a:lnTo>
                <a:lnTo>
                  <a:pt x="53380" y="66950"/>
                </a:lnTo>
                <a:lnTo>
                  <a:pt x="53050" y="66700"/>
                </a:lnTo>
                <a:lnTo>
                  <a:pt x="53020" y="66680"/>
                </a:lnTo>
                <a:lnTo>
                  <a:pt x="52700" y="66490"/>
                </a:lnTo>
                <a:lnTo>
                  <a:pt x="52310" y="66390"/>
                </a:lnTo>
                <a:lnTo>
                  <a:pt x="51060" y="66300"/>
                </a:lnTo>
                <a:lnTo>
                  <a:pt x="49930" y="65890"/>
                </a:lnTo>
                <a:lnTo>
                  <a:pt x="47900" y="66030"/>
                </a:lnTo>
                <a:lnTo>
                  <a:pt x="47450" y="65970"/>
                </a:lnTo>
                <a:lnTo>
                  <a:pt x="47030" y="65810"/>
                </a:lnTo>
                <a:lnTo>
                  <a:pt x="47040" y="65790"/>
                </a:lnTo>
                <a:lnTo>
                  <a:pt x="47230" y="65530"/>
                </a:lnTo>
                <a:lnTo>
                  <a:pt x="47340" y="65420"/>
                </a:lnTo>
                <a:lnTo>
                  <a:pt x="47470" y="65320"/>
                </a:lnTo>
                <a:lnTo>
                  <a:pt x="47740" y="65190"/>
                </a:lnTo>
                <a:lnTo>
                  <a:pt x="47830" y="65120"/>
                </a:lnTo>
                <a:lnTo>
                  <a:pt x="47840" y="65020"/>
                </a:lnTo>
                <a:lnTo>
                  <a:pt x="47790" y="64820"/>
                </a:lnTo>
                <a:lnTo>
                  <a:pt x="47370" y="64130"/>
                </a:lnTo>
                <a:lnTo>
                  <a:pt x="47030" y="63440"/>
                </a:lnTo>
                <a:lnTo>
                  <a:pt x="46740" y="62670"/>
                </a:lnTo>
                <a:lnTo>
                  <a:pt x="46730" y="62420"/>
                </a:lnTo>
                <a:lnTo>
                  <a:pt x="46790" y="62220"/>
                </a:lnTo>
                <a:lnTo>
                  <a:pt x="46990" y="61950"/>
                </a:lnTo>
                <a:lnTo>
                  <a:pt x="47160" y="61860"/>
                </a:lnTo>
                <a:lnTo>
                  <a:pt x="47320" y="61810"/>
                </a:lnTo>
                <a:lnTo>
                  <a:pt x="47490" y="61790"/>
                </a:lnTo>
                <a:lnTo>
                  <a:pt x="47620" y="61760"/>
                </a:lnTo>
                <a:lnTo>
                  <a:pt x="47720" y="61700"/>
                </a:lnTo>
                <a:lnTo>
                  <a:pt x="48010" y="61390"/>
                </a:lnTo>
                <a:lnTo>
                  <a:pt x="48120" y="61310"/>
                </a:lnTo>
                <a:lnTo>
                  <a:pt x="48240" y="61270"/>
                </a:lnTo>
                <a:lnTo>
                  <a:pt x="48570" y="61200"/>
                </a:lnTo>
                <a:lnTo>
                  <a:pt x="48690" y="61120"/>
                </a:lnTo>
                <a:lnTo>
                  <a:pt x="48750" y="61000"/>
                </a:lnTo>
                <a:lnTo>
                  <a:pt x="48730" y="60750"/>
                </a:lnTo>
                <a:lnTo>
                  <a:pt x="48690" y="60550"/>
                </a:lnTo>
                <a:lnTo>
                  <a:pt x="48670" y="60320"/>
                </a:lnTo>
                <a:lnTo>
                  <a:pt x="48680" y="59960"/>
                </a:lnTo>
                <a:lnTo>
                  <a:pt x="48790" y="59510"/>
                </a:lnTo>
                <a:lnTo>
                  <a:pt x="48820" y="59210"/>
                </a:lnTo>
                <a:lnTo>
                  <a:pt x="48790" y="58570"/>
                </a:lnTo>
                <a:lnTo>
                  <a:pt x="48710" y="57980"/>
                </a:lnTo>
                <a:lnTo>
                  <a:pt x="48720" y="57770"/>
                </a:lnTo>
                <a:lnTo>
                  <a:pt x="48730" y="57630"/>
                </a:lnTo>
                <a:lnTo>
                  <a:pt x="48850" y="57320"/>
                </a:lnTo>
                <a:lnTo>
                  <a:pt x="49260" y="57220"/>
                </a:lnTo>
                <a:lnTo>
                  <a:pt x="49780" y="57350"/>
                </a:lnTo>
                <a:lnTo>
                  <a:pt x="49950" y="57340"/>
                </a:lnTo>
                <a:lnTo>
                  <a:pt x="50100" y="57310"/>
                </a:lnTo>
                <a:lnTo>
                  <a:pt x="50200" y="57250"/>
                </a:lnTo>
                <a:lnTo>
                  <a:pt x="50270" y="57190"/>
                </a:lnTo>
                <a:lnTo>
                  <a:pt x="50390" y="57040"/>
                </a:lnTo>
                <a:lnTo>
                  <a:pt x="50490" y="56960"/>
                </a:lnTo>
                <a:lnTo>
                  <a:pt x="50580" y="56950"/>
                </a:lnTo>
                <a:lnTo>
                  <a:pt x="50890" y="57000"/>
                </a:lnTo>
                <a:lnTo>
                  <a:pt x="51120" y="56940"/>
                </a:lnTo>
                <a:lnTo>
                  <a:pt x="51250" y="56880"/>
                </a:lnTo>
                <a:lnTo>
                  <a:pt x="51470" y="56670"/>
                </a:lnTo>
                <a:lnTo>
                  <a:pt x="51670" y="56550"/>
                </a:lnTo>
                <a:lnTo>
                  <a:pt x="52100" y="56470"/>
                </a:lnTo>
                <a:lnTo>
                  <a:pt x="52320" y="56470"/>
                </a:lnTo>
                <a:lnTo>
                  <a:pt x="52490" y="56490"/>
                </a:lnTo>
                <a:lnTo>
                  <a:pt x="52650" y="56530"/>
                </a:lnTo>
                <a:lnTo>
                  <a:pt x="52950" y="56680"/>
                </a:lnTo>
                <a:lnTo>
                  <a:pt x="53160" y="56770"/>
                </a:lnTo>
                <a:lnTo>
                  <a:pt x="53270" y="56760"/>
                </a:lnTo>
                <a:lnTo>
                  <a:pt x="53430" y="56710"/>
                </a:lnTo>
                <a:lnTo>
                  <a:pt x="53620" y="56520"/>
                </a:lnTo>
                <a:lnTo>
                  <a:pt x="53730" y="56370"/>
                </a:lnTo>
                <a:lnTo>
                  <a:pt x="53870" y="56120"/>
                </a:lnTo>
                <a:lnTo>
                  <a:pt x="53930" y="56040"/>
                </a:lnTo>
                <a:lnTo>
                  <a:pt x="54060" y="55890"/>
                </a:lnTo>
                <a:lnTo>
                  <a:pt x="54100" y="55810"/>
                </a:lnTo>
                <a:lnTo>
                  <a:pt x="54100" y="55730"/>
                </a:lnTo>
                <a:lnTo>
                  <a:pt x="54030" y="55590"/>
                </a:lnTo>
                <a:lnTo>
                  <a:pt x="54030" y="55510"/>
                </a:lnTo>
                <a:lnTo>
                  <a:pt x="54080" y="55460"/>
                </a:lnTo>
                <a:lnTo>
                  <a:pt x="54220" y="55440"/>
                </a:lnTo>
                <a:lnTo>
                  <a:pt x="54430" y="55480"/>
                </a:lnTo>
                <a:lnTo>
                  <a:pt x="54970" y="55740"/>
                </a:lnTo>
                <a:lnTo>
                  <a:pt x="55210" y="55760"/>
                </a:lnTo>
                <a:lnTo>
                  <a:pt x="55420" y="55920"/>
                </a:lnTo>
                <a:lnTo>
                  <a:pt x="55440" y="56010"/>
                </a:lnTo>
                <a:lnTo>
                  <a:pt x="55430" y="56130"/>
                </a:lnTo>
                <a:lnTo>
                  <a:pt x="55270" y="56410"/>
                </a:lnTo>
                <a:lnTo>
                  <a:pt x="55070" y="56920"/>
                </a:lnTo>
                <a:lnTo>
                  <a:pt x="55020" y="57100"/>
                </a:lnTo>
                <a:lnTo>
                  <a:pt x="55050" y="57210"/>
                </a:lnTo>
                <a:lnTo>
                  <a:pt x="55130" y="57350"/>
                </a:lnTo>
                <a:lnTo>
                  <a:pt x="55220" y="57520"/>
                </a:lnTo>
                <a:lnTo>
                  <a:pt x="55350" y="57880"/>
                </a:lnTo>
                <a:lnTo>
                  <a:pt x="55450" y="58040"/>
                </a:lnTo>
                <a:lnTo>
                  <a:pt x="55570" y="58130"/>
                </a:lnTo>
                <a:lnTo>
                  <a:pt x="56410" y="58240"/>
                </a:lnTo>
                <a:lnTo>
                  <a:pt x="56550" y="58290"/>
                </a:lnTo>
                <a:lnTo>
                  <a:pt x="56820" y="58540"/>
                </a:lnTo>
                <a:lnTo>
                  <a:pt x="57010" y="58680"/>
                </a:lnTo>
                <a:lnTo>
                  <a:pt x="57100" y="58770"/>
                </a:lnTo>
                <a:lnTo>
                  <a:pt x="57150" y="58920"/>
                </a:lnTo>
                <a:lnTo>
                  <a:pt x="57190" y="59130"/>
                </a:lnTo>
                <a:lnTo>
                  <a:pt x="57190" y="59480"/>
                </a:lnTo>
                <a:lnTo>
                  <a:pt x="57170" y="59680"/>
                </a:lnTo>
                <a:lnTo>
                  <a:pt x="57220" y="60060"/>
                </a:lnTo>
                <a:lnTo>
                  <a:pt x="57220" y="60260"/>
                </a:lnTo>
                <a:lnTo>
                  <a:pt x="57190" y="60410"/>
                </a:lnTo>
                <a:lnTo>
                  <a:pt x="57110" y="60470"/>
                </a:lnTo>
                <a:lnTo>
                  <a:pt x="57020" y="60510"/>
                </a:lnTo>
                <a:lnTo>
                  <a:pt x="56910" y="60520"/>
                </a:lnTo>
                <a:lnTo>
                  <a:pt x="56830" y="60550"/>
                </a:lnTo>
                <a:lnTo>
                  <a:pt x="56740" y="60620"/>
                </a:lnTo>
                <a:lnTo>
                  <a:pt x="56700" y="60730"/>
                </a:lnTo>
                <a:lnTo>
                  <a:pt x="56660" y="61020"/>
                </a:lnTo>
                <a:lnTo>
                  <a:pt x="56620" y="61150"/>
                </a:lnTo>
                <a:lnTo>
                  <a:pt x="56500" y="61400"/>
                </a:lnTo>
                <a:lnTo>
                  <a:pt x="56450" y="61560"/>
                </a:lnTo>
                <a:lnTo>
                  <a:pt x="56430" y="61740"/>
                </a:lnTo>
                <a:lnTo>
                  <a:pt x="56430" y="61950"/>
                </a:lnTo>
                <a:lnTo>
                  <a:pt x="56510" y="62720"/>
                </a:lnTo>
                <a:lnTo>
                  <a:pt x="56760" y="64100"/>
                </a:lnTo>
                <a:lnTo>
                  <a:pt x="56870" y="64430"/>
                </a:lnTo>
                <a:lnTo>
                  <a:pt x="57110" y="64760"/>
                </a:lnTo>
                <a:lnTo>
                  <a:pt x="57160" y="64930"/>
                </a:lnTo>
                <a:lnTo>
                  <a:pt x="57320" y="66290"/>
                </a:lnTo>
                <a:lnTo>
                  <a:pt x="57320" y="66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