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Suceava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Suceav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0880" y="7470"/>
                </a:moveTo>
                <a:lnTo>
                  <a:pt x="61040" y="8340"/>
                </a:lnTo>
                <a:lnTo>
                  <a:pt x="61110" y="8500"/>
                </a:lnTo>
                <a:lnTo>
                  <a:pt x="61250" y="8650"/>
                </a:lnTo>
                <a:lnTo>
                  <a:pt x="61510" y="8810"/>
                </a:lnTo>
                <a:lnTo>
                  <a:pt x="61900" y="9140"/>
                </a:lnTo>
                <a:lnTo>
                  <a:pt x="62390" y="9420"/>
                </a:lnTo>
                <a:lnTo>
                  <a:pt x="62610" y="9650"/>
                </a:lnTo>
                <a:lnTo>
                  <a:pt x="63710" y="11050"/>
                </a:lnTo>
                <a:lnTo>
                  <a:pt x="63890" y="11360"/>
                </a:lnTo>
                <a:lnTo>
                  <a:pt x="64530" y="12160"/>
                </a:lnTo>
                <a:lnTo>
                  <a:pt x="64650" y="12360"/>
                </a:lnTo>
                <a:lnTo>
                  <a:pt x="64950" y="12680"/>
                </a:lnTo>
                <a:lnTo>
                  <a:pt x="65050" y="12850"/>
                </a:lnTo>
                <a:lnTo>
                  <a:pt x="65140" y="13160"/>
                </a:lnTo>
                <a:lnTo>
                  <a:pt x="65290" y="13900"/>
                </a:lnTo>
                <a:lnTo>
                  <a:pt x="65300" y="14090"/>
                </a:lnTo>
                <a:lnTo>
                  <a:pt x="65280" y="14290"/>
                </a:lnTo>
                <a:lnTo>
                  <a:pt x="65270" y="14460"/>
                </a:lnTo>
                <a:lnTo>
                  <a:pt x="65300" y="14620"/>
                </a:lnTo>
                <a:lnTo>
                  <a:pt x="65350" y="14760"/>
                </a:lnTo>
                <a:lnTo>
                  <a:pt x="65580" y="15100"/>
                </a:lnTo>
                <a:lnTo>
                  <a:pt x="65720" y="15220"/>
                </a:lnTo>
                <a:lnTo>
                  <a:pt x="65820" y="15290"/>
                </a:lnTo>
                <a:lnTo>
                  <a:pt x="66220" y="15350"/>
                </a:lnTo>
                <a:lnTo>
                  <a:pt x="66360" y="15550"/>
                </a:lnTo>
                <a:lnTo>
                  <a:pt x="66380" y="15680"/>
                </a:lnTo>
                <a:lnTo>
                  <a:pt x="66350" y="15830"/>
                </a:lnTo>
                <a:lnTo>
                  <a:pt x="66250" y="16090"/>
                </a:lnTo>
                <a:lnTo>
                  <a:pt x="66240" y="16260"/>
                </a:lnTo>
                <a:lnTo>
                  <a:pt x="66200" y="16400"/>
                </a:lnTo>
                <a:lnTo>
                  <a:pt x="66110" y="16470"/>
                </a:lnTo>
                <a:lnTo>
                  <a:pt x="65910" y="16510"/>
                </a:lnTo>
                <a:lnTo>
                  <a:pt x="64900" y="16390"/>
                </a:lnTo>
                <a:lnTo>
                  <a:pt x="64740" y="16440"/>
                </a:lnTo>
                <a:lnTo>
                  <a:pt x="64700" y="16570"/>
                </a:lnTo>
                <a:lnTo>
                  <a:pt x="64810" y="16800"/>
                </a:lnTo>
                <a:lnTo>
                  <a:pt x="65400" y="17350"/>
                </a:lnTo>
                <a:lnTo>
                  <a:pt x="65450" y="17450"/>
                </a:lnTo>
                <a:lnTo>
                  <a:pt x="65360" y="17560"/>
                </a:lnTo>
                <a:lnTo>
                  <a:pt x="65260" y="17640"/>
                </a:lnTo>
                <a:lnTo>
                  <a:pt x="64530" y="17810"/>
                </a:lnTo>
                <a:lnTo>
                  <a:pt x="64190" y="17420"/>
                </a:lnTo>
                <a:lnTo>
                  <a:pt x="64050" y="17310"/>
                </a:lnTo>
                <a:lnTo>
                  <a:pt x="63880" y="17240"/>
                </a:lnTo>
                <a:lnTo>
                  <a:pt x="63690" y="17190"/>
                </a:lnTo>
                <a:lnTo>
                  <a:pt x="63500" y="17190"/>
                </a:lnTo>
                <a:lnTo>
                  <a:pt x="63280" y="17250"/>
                </a:lnTo>
                <a:lnTo>
                  <a:pt x="62380" y="17720"/>
                </a:lnTo>
                <a:lnTo>
                  <a:pt x="62030" y="17800"/>
                </a:lnTo>
                <a:lnTo>
                  <a:pt x="60950" y="17800"/>
                </a:lnTo>
                <a:lnTo>
                  <a:pt x="60450" y="17930"/>
                </a:lnTo>
                <a:lnTo>
                  <a:pt x="60270" y="17920"/>
                </a:lnTo>
                <a:lnTo>
                  <a:pt x="60110" y="17870"/>
                </a:lnTo>
                <a:lnTo>
                  <a:pt x="59990" y="17790"/>
                </a:lnTo>
                <a:lnTo>
                  <a:pt x="59860" y="17740"/>
                </a:lnTo>
                <a:lnTo>
                  <a:pt x="59720" y="17750"/>
                </a:lnTo>
                <a:lnTo>
                  <a:pt x="59020" y="18080"/>
                </a:lnTo>
                <a:lnTo>
                  <a:pt x="58850" y="18110"/>
                </a:lnTo>
                <a:lnTo>
                  <a:pt x="58720" y="18090"/>
                </a:lnTo>
                <a:lnTo>
                  <a:pt x="58600" y="18010"/>
                </a:lnTo>
                <a:lnTo>
                  <a:pt x="58160" y="17590"/>
                </a:lnTo>
                <a:lnTo>
                  <a:pt x="58030" y="17510"/>
                </a:lnTo>
                <a:lnTo>
                  <a:pt x="57910" y="17460"/>
                </a:lnTo>
                <a:lnTo>
                  <a:pt x="57810" y="17470"/>
                </a:lnTo>
                <a:lnTo>
                  <a:pt x="57730" y="17510"/>
                </a:lnTo>
                <a:lnTo>
                  <a:pt x="57690" y="17590"/>
                </a:lnTo>
                <a:lnTo>
                  <a:pt x="57720" y="17690"/>
                </a:lnTo>
                <a:lnTo>
                  <a:pt x="57890" y="17930"/>
                </a:lnTo>
                <a:lnTo>
                  <a:pt x="58080" y="18110"/>
                </a:lnTo>
                <a:lnTo>
                  <a:pt x="58150" y="18220"/>
                </a:lnTo>
                <a:lnTo>
                  <a:pt x="58180" y="18330"/>
                </a:lnTo>
                <a:lnTo>
                  <a:pt x="58160" y="18470"/>
                </a:lnTo>
                <a:lnTo>
                  <a:pt x="58080" y="18610"/>
                </a:lnTo>
                <a:lnTo>
                  <a:pt x="57920" y="18750"/>
                </a:lnTo>
                <a:lnTo>
                  <a:pt x="57540" y="19000"/>
                </a:lnTo>
                <a:lnTo>
                  <a:pt x="57400" y="19140"/>
                </a:lnTo>
                <a:lnTo>
                  <a:pt x="56970" y="19650"/>
                </a:lnTo>
                <a:lnTo>
                  <a:pt x="56850" y="19900"/>
                </a:lnTo>
                <a:lnTo>
                  <a:pt x="56740" y="20260"/>
                </a:lnTo>
                <a:lnTo>
                  <a:pt x="56730" y="20570"/>
                </a:lnTo>
                <a:lnTo>
                  <a:pt x="56220" y="20650"/>
                </a:lnTo>
                <a:lnTo>
                  <a:pt x="56090" y="20690"/>
                </a:lnTo>
                <a:lnTo>
                  <a:pt x="55890" y="20720"/>
                </a:lnTo>
                <a:lnTo>
                  <a:pt x="55740" y="20700"/>
                </a:lnTo>
                <a:lnTo>
                  <a:pt x="55580" y="20600"/>
                </a:lnTo>
                <a:lnTo>
                  <a:pt x="55470" y="20470"/>
                </a:lnTo>
                <a:lnTo>
                  <a:pt x="55370" y="20340"/>
                </a:lnTo>
                <a:lnTo>
                  <a:pt x="55270" y="20230"/>
                </a:lnTo>
                <a:lnTo>
                  <a:pt x="54190" y="19490"/>
                </a:lnTo>
                <a:lnTo>
                  <a:pt x="54020" y="19420"/>
                </a:lnTo>
                <a:lnTo>
                  <a:pt x="53860" y="19410"/>
                </a:lnTo>
                <a:lnTo>
                  <a:pt x="53620" y="19460"/>
                </a:lnTo>
                <a:lnTo>
                  <a:pt x="53430" y="19550"/>
                </a:lnTo>
                <a:lnTo>
                  <a:pt x="53270" y="19650"/>
                </a:lnTo>
                <a:lnTo>
                  <a:pt x="53180" y="19810"/>
                </a:lnTo>
                <a:lnTo>
                  <a:pt x="53150" y="19940"/>
                </a:lnTo>
                <a:lnTo>
                  <a:pt x="53150" y="20080"/>
                </a:lnTo>
                <a:lnTo>
                  <a:pt x="53130" y="20190"/>
                </a:lnTo>
                <a:lnTo>
                  <a:pt x="53080" y="20310"/>
                </a:lnTo>
                <a:lnTo>
                  <a:pt x="52990" y="20400"/>
                </a:lnTo>
                <a:lnTo>
                  <a:pt x="52870" y="20450"/>
                </a:lnTo>
                <a:lnTo>
                  <a:pt x="52730" y="20460"/>
                </a:lnTo>
                <a:lnTo>
                  <a:pt x="52600" y="20450"/>
                </a:lnTo>
                <a:lnTo>
                  <a:pt x="52240" y="20310"/>
                </a:lnTo>
                <a:lnTo>
                  <a:pt x="51800" y="20100"/>
                </a:lnTo>
                <a:lnTo>
                  <a:pt x="50940" y="19940"/>
                </a:lnTo>
                <a:lnTo>
                  <a:pt x="50880" y="18950"/>
                </a:lnTo>
                <a:lnTo>
                  <a:pt x="50940" y="18530"/>
                </a:lnTo>
                <a:lnTo>
                  <a:pt x="50980" y="18380"/>
                </a:lnTo>
                <a:lnTo>
                  <a:pt x="51010" y="18160"/>
                </a:lnTo>
                <a:lnTo>
                  <a:pt x="51000" y="18080"/>
                </a:lnTo>
                <a:lnTo>
                  <a:pt x="50950" y="18050"/>
                </a:lnTo>
                <a:lnTo>
                  <a:pt x="50870" y="18070"/>
                </a:lnTo>
                <a:lnTo>
                  <a:pt x="50770" y="18070"/>
                </a:lnTo>
                <a:lnTo>
                  <a:pt x="50650" y="18040"/>
                </a:lnTo>
                <a:lnTo>
                  <a:pt x="50540" y="17900"/>
                </a:lnTo>
                <a:lnTo>
                  <a:pt x="50560" y="17750"/>
                </a:lnTo>
                <a:lnTo>
                  <a:pt x="50630" y="17560"/>
                </a:lnTo>
                <a:lnTo>
                  <a:pt x="50750" y="17350"/>
                </a:lnTo>
                <a:lnTo>
                  <a:pt x="50830" y="17090"/>
                </a:lnTo>
                <a:lnTo>
                  <a:pt x="50820" y="16930"/>
                </a:lnTo>
                <a:lnTo>
                  <a:pt x="50780" y="16800"/>
                </a:lnTo>
                <a:lnTo>
                  <a:pt x="50660" y="16540"/>
                </a:lnTo>
                <a:lnTo>
                  <a:pt x="50590" y="16420"/>
                </a:lnTo>
                <a:lnTo>
                  <a:pt x="50400" y="16170"/>
                </a:lnTo>
                <a:lnTo>
                  <a:pt x="50320" y="16030"/>
                </a:lnTo>
                <a:lnTo>
                  <a:pt x="50300" y="15920"/>
                </a:lnTo>
                <a:lnTo>
                  <a:pt x="50340" y="15840"/>
                </a:lnTo>
                <a:lnTo>
                  <a:pt x="50410" y="15790"/>
                </a:lnTo>
                <a:lnTo>
                  <a:pt x="50500" y="15770"/>
                </a:lnTo>
                <a:lnTo>
                  <a:pt x="50570" y="15780"/>
                </a:lnTo>
                <a:lnTo>
                  <a:pt x="50640" y="15790"/>
                </a:lnTo>
                <a:lnTo>
                  <a:pt x="50710" y="15780"/>
                </a:lnTo>
                <a:lnTo>
                  <a:pt x="50750" y="15730"/>
                </a:lnTo>
                <a:lnTo>
                  <a:pt x="50780" y="15610"/>
                </a:lnTo>
                <a:lnTo>
                  <a:pt x="50760" y="15510"/>
                </a:lnTo>
                <a:lnTo>
                  <a:pt x="50720" y="15430"/>
                </a:lnTo>
                <a:lnTo>
                  <a:pt x="50670" y="15370"/>
                </a:lnTo>
                <a:lnTo>
                  <a:pt x="50640" y="15300"/>
                </a:lnTo>
                <a:lnTo>
                  <a:pt x="50660" y="15230"/>
                </a:lnTo>
                <a:lnTo>
                  <a:pt x="50730" y="15170"/>
                </a:lnTo>
                <a:lnTo>
                  <a:pt x="50850" y="15110"/>
                </a:lnTo>
                <a:lnTo>
                  <a:pt x="50970" y="15030"/>
                </a:lnTo>
                <a:lnTo>
                  <a:pt x="51080" y="14910"/>
                </a:lnTo>
                <a:lnTo>
                  <a:pt x="51150" y="14710"/>
                </a:lnTo>
                <a:lnTo>
                  <a:pt x="51140" y="14550"/>
                </a:lnTo>
                <a:lnTo>
                  <a:pt x="51090" y="14400"/>
                </a:lnTo>
                <a:lnTo>
                  <a:pt x="50970" y="14190"/>
                </a:lnTo>
                <a:lnTo>
                  <a:pt x="50720" y="13890"/>
                </a:lnTo>
                <a:lnTo>
                  <a:pt x="49960" y="13260"/>
                </a:lnTo>
                <a:lnTo>
                  <a:pt x="49860" y="13140"/>
                </a:lnTo>
                <a:lnTo>
                  <a:pt x="50430" y="12930"/>
                </a:lnTo>
                <a:lnTo>
                  <a:pt x="50510" y="12840"/>
                </a:lnTo>
                <a:lnTo>
                  <a:pt x="50590" y="12710"/>
                </a:lnTo>
                <a:lnTo>
                  <a:pt x="50560" y="12560"/>
                </a:lnTo>
                <a:lnTo>
                  <a:pt x="50490" y="12420"/>
                </a:lnTo>
                <a:lnTo>
                  <a:pt x="50070" y="11990"/>
                </a:lnTo>
                <a:lnTo>
                  <a:pt x="49840" y="11620"/>
                </a:lnTo>
                <a:lnTo>
                  <a:pt x="49720" y="11230"/>
                </a:lnTo>
                <a:lnTo>
                  <a:pt x="50440" y="11110"/>
                </a:lnTo>
                <a:lnTo>
                  <a:pt x="50560" y="11060"/>
                </a:lnTo>
                <a:lnTo>
                  <a:pt x="50700" y="11000"/>
                </a:lnTo>
                <a:lnTo>
                  <a:pt x="51050" y="10840"/>
                </a:lnTo>
                <a:lnTo>
                  <a:pt x="51080" y="10810"/>
                </a:lnTo>
                <a:lnTo>
                  <a:pt x="51110" y="10780"/>
                </a:lnTo>
                <a:lnTo>
                  <a:pt x="51130" y="10760"/>
                </a:lnTo>
                <a:lnTo>
                  <a:pt x="51390" y="10510"/>
                </a:lnTo>
                <a:lnTo>
                  <a:pt x="51450" y="10450"/>
                </a:lnTo>
                <a:lnTo>
                  <a:pt x="51500" y="10370"/>
                </a:lnTo>
                <a:lnTo>
                  <a:pt x="51520" y="10340"/>
                </a:lnTo>
                <a:lnTo>
                  <a:pt x="51520" y="10330"/>
                </a:lnTo>
                <a:lnTo>
                  <a:pt x="52380" y="8900"/>
                </a:lnTo>
                <a:lnTo>
                  <a:pt x="52410" y="8880"/>
                </a:lnTo>
                <a:lnTo>
                  <a:pt x="52710" y="8670"/>
                </a:lnTo>
                <a:lnTo>
                  <a:pt x="52790" y="8620"/>
                </a:lnTo>
                <a:lnTo>
                  <a:pt x="53020" y="8590"/>
                </a:lnTo>
                <a:lnTo>
                  <a:pt x="57510" y="8100"/>
                </a:lnTo>
                <a:lnTo>
                  <a:pt x="57690" y="8030"/>
                </a:lnTo>
                <a:lnTo>
                  <a:pt x="58010" y="7890"/>
                </a:lnTo>
                <a:lnTo>
                  <a:pt x="58140" y="7840"/>
                </a:lnTo>
                <a:lnTo>
                  <a:pt x="58650" y="7780"/>
                </a:lnTo>
                <a:lnTo>
                  <a:pt x="58810" y="7710"/>
                </a:lnTo>
                <a:lnTo>
                  <a:pt x="58940" y="7650"/>
                </a:lnTo>
                <a:lnTo>
                  <a:pt x="59010" y="7630"/>
                </a:lnTo>
                <a:lnTo>
                  <a:pt x="59100" y="7620"/>
                </a:lnTo>
                <a:lnTo>
                  <a:pt x="59560" y="7660"/>
                </a:lnTo>
                <a:lnTo>
                  <a:pt x="60170" y="7480"/>
                </a:lnTo>
                <a:lnTo>
                  <a:pt x="60880" y="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