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Sibiu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Romania • State Map | Fully Editable Vector Shape</a:t>
            </a:r>
          </a:p>
        </p:txBody>
      </p:sp>
      <p:sp>
        <p:nvSpPr>
          <p:cNvPr id="101" name="Sibiu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47480" y="40890"/>
                </a:moveTo>
                <a:lnTo>
                  <a:pt x="45730" y="41400"/>
                </a:lnTo>
                <a:lnTo>
                  <a:pt x="43760" y="41380"/>
                </a:lnTo>
                <a:lnTo>
                  <a:pt x="42420" y="41690"/>
                </a:lnTo>
                <a:lnTo>
                  <a:pt x="42290" y="41740"/>
                </a:lnTo>
                <a:lnTo>
                  <a:pt x="41320" y="42290"/>
                </a:lnTo>
                <a:lnTo>
                  <a:pt x="41140" y="42300"/>
                </a:lnTo>
                <a:lnTo>
                  <a:pt x="40990" y="42270"/>
                </a:lnTo>
                <a:lnTo>
                  <a:pt x="40650" y="42120"/>
                </a:lnTo>
                <a:lnTo>
                  <a:pt x="40290" y="42080"/>
                </a:lnTo>
                <a:lnTo>
                  <a:pt x="38680" y="42130"/>
                </a:lnTo>
                <a:lnTo>
                  <a:pt x="38540" y="42180"/>
                </a:lnTo>
                <a:lnTo>
                  <a:pt x="38460" y="42270"/>
                </a:lnTo>
                <a:lnTo>
                  <a:pt x="38370" y="42360"/>
                </a:lnTo>
                <a:lnTo>
                  <a:pt x="38290" y="42430"/>
                </a:lnTo>
                <a:lnTo>
                  <a:pt x="38170" y="42470"/>
                </a:lnTo>
                <a:lnTo>
                  <a:pt x="38000" y="42470"/>
                </a:lnTo>
                <a:lnTo>
                  <a:pt x="37870" y="42520"/>
                </a:lnTo>
                <a:lnTo>
                  <a:pt x="37580" y="42750"/>
                </a:lnTo>
                <a:lnTo>
                  <a:pt x="37380" y="42880"/>
                </a:lnTo>
                <a:lnTo>
                  <a:pt x="37270" y="42920"/>
                </a:lnTo>
                <a:lnTo>
                  <a:pt x="37070" y="42900"/>
                </a:lnTo>
                <a:lnTo>
                  <a:pt x="37330" y="42510"/>
                </a:lnTo>
                <a:lnTo>
                  <a:pt x="37320" y="42380"/>
                </a:lnTo>
                <a:lnTo>
                  <a:pt x="37280" y="42200"/>
                </a:lnTo>
                <a:lnTo>
                  <a:pt x="37050" y="41790"/>
                </a:lnTo>
                <a:lnTo>
                  <a:pt x="36950" y="41490"/>
                </a:lnTo>
                <a:lnTo>
                  <a:pt x="36980" y="41270"/>
                </a:lnTo>
                <a:lnTo>
                  <a:pt x="37050" y="41030"/>
                </a:lnTo>
                <a:lnTo>
                  <a:pt x="37130" y="40620"/>
                </a:lnTo>
                <a:lnTo>
                  <a:pt x="37110" y="40370"/>
                </a:lnTo>
                <a:lnTo>
                  <a:pt x="37050" y="40140"/>
                </a:lnTo>
                <a:lnTo>
                  <a:pt x="36970" y="39940"/>
                </a:lnTo>
                <a:lnTo>
                  <a:pt x="36910" y="39590"/>
                </a:lnTo>
                <a:lnTo>
                  <a:pt x="36940" y="39340"/>
                </a:lnTo>
                <a:lnTo>
                  <a:pt x="37150" y="38640"/>
                </a:lnTo>
                <a:lnTo>
                  <a:pt x="37220" y="38500"/>
                </a:lnTo>
                <a:lnTo>
                  <a:pt x="37280" y="38410"/>
                </a:lnTo>
                <a:lnTo>
                  <a:pt x="37360" y="38310"/>
                </a:lnTo>
                <a:lnTo>
                  <a:pt x="37430" y="38260"/>
                </a:lnTo>
                <a:lnTo>
                  <a:pt x="37490" y="38230"/>
                </a:lnTo>
                <a:lnTo>
                  <a:pt x="37560" y="38230"/>
                </a:lnTo>
                <a:lnTo>
                  <a:pt x="37710" y="38260"/>
                </a:lnTo>
                <a:lnTo>
                  <a:pt x="37800" y="38250"/>
                </a:lnTo>
                <a:lnTo>
                  <a:pt x="37870" y="38200"/>
                </a:lnTo>
                <a:lnTo>
                  <a:pt x="37930" y="38120"/>
                </a:lnTo>
                <a:lnTo>
                  <a:pt x="38060" y="37870"/>
                </a:lnTo>
                <a:lnTo>
                  <a:pt x="38390" y="37360"/>
                </a:lnTo>
                <a:lnTo>
                  <a:pt x="38410" y="37250"/>
                </a:lnTo>
                <a:lnTo>
                  <a:pt x="38340" y="37170"/>
                </a:lnTo>
                <a:lnTo>
                  <a:pt x="38230" y="37110"/>
                </a:lnTo>
                <a:lnTo>
                  <a:pt x="37980" y="37050"/>
                </a:lnTo>
                <a:lnTo>
                  <a:pt x="37890" y="37000"/>
                </a:lnTo>
                <a:lnTo>
                  <a:pt x="37830" y="36910"/>
                </a:lnTo>
                <a:lnTo>
                  <a:pt x="37790" y="36460"/>
                </a:lnTo>
                <a:lnTo>
                  <a:pt x="37830" y="36380"/>
                </a:lnTo>
                <a:lnTo>
                  <a:pt x="37900" y="36350"/>
                </a:lnTo>
                <a:lnTo>
                  <a:pt x="38000" y="36340"/>
                </a:lnTo>
                <a:lnTo>
                  <a:pt x="38090" y="36360"/>
                </a:lnTo>
                <a:lnTo>
                  <a:pt x="38180" y="36410"/>
                </a:lnTo>
                <a:lnTo>
                  <a:pt x="38260" y="36480"/>
                </a:lnTo>
                <a:lnTo>
                  <a:pt x="38350" y="36520"/>
                </a:lnTo>
                <a:lnTo>
                  <a:pt x="38440" y="36530"/>
                </a:lnTo>
                <a:lnTo>
                  <a:pt x="38600" y="36490"/>
                </a:lnTo>
                <a:lnTo>
                  <a:pt x="38660" y="36490"/>
                </a:lnTo>
                <a:lnTo>
                  <a:pt x="38730" y="36500"/>
                </a:lnTo>
                <a:lnTo>
                  <a:pt x="38830" y="36500"/>
                </a:lnTo>
                <a:lnTo>
                  <a:pt x="38940" y="36480"/>
                </a:lnTo>
                <a:lnTo>
                  <a:pt x="39080" y="36390"/>
                </a:lnTo>
                <a:lnTo>
                  <a:pt x="39220" y="36280"/>
                </a:lnTo>
                <a:lnTo>
                  <a:pt x="39360" y="36100"/>
                </a:lnTo>
                <a:lnTo>
                  <a:pt x="39390" y="35940"/>
                </a:lnTo>
                <a:lnTo>
                  <a:pt x="39350" y="35810"/>
                </a:lnTo>
                <a:lnTo>
                  <a:pt x="39280" y="35680"/>
                </a:lnTo>
                <a:lnTo>
                  <a:pt x="39240" y="35540"/>
                </a:lnTo>
                <a:lnTo>
                  <a:pt x="39250" y="35320"/>
                </a:lnTo>
                <a:lnTo>
                  <a:pt x="39320" y="35190"/>
                </a:lnTo>
                <a:lnTo>
                  <a:pt x="39430" y="35100"/>
                </a:lnTo>
                <a:lnTo>
                  <a:pt x="40100" y="34960"/>
                </a:lnTo>
                <a:lnTo>
                  <a:pt x="40210" y="34960"/>
                </a:lnTo>
                <a:lnTo>
                  <a:pt x="40290" y="35000"/>
                </a:lnTo>
                <a:lnTo>
                  <a:pt x="40380" y="35070"/>
                </a:lnTo>
                <a:lnTo>
                  <a:pt x="40550" y="35240"/>
                </a:lnTo>
                <a:lnTo>
                  <a:pt x="40640" y="35310"/>
                </a:lnTo>
                <a:lnTo>
                  <a:pt x="40720" y="35330"/>
                </a:lnTo>
                <a:lnTo>
                  <a:pt x="40800" y="35290"/>
                </a:lnTo>
                <a:lnTo>
                  <a:pt x="40830" y="35210"/>
                </a:lnTo>
                <a:lnTo>
                  <a:pt x="40880" y="34960"/>
                </a:lnTo>
                <a:lnTo>
                  <a:pt x="40940" y="34760"/>
                </a:lnTo>
                <a:lnTo>
                  <a:pt x="41050" y="34580"/>
                </a:lnTo>
                <a:lnTo>
                  <a:pt x="41860" y="33720"/>
                </a:lnTo>
                <a:lnTo>
                  <a:pt x="42070" y="33530"/>
                </a:lnTo>
                <a:lnTo>
                  <a:pt x="42210" y="33370"/>
                </a:lnTo>
                <a:lnTo>
                  <a:pt x="42400" y="33250"/>
                </a:lnTo>
                <a:lnTo>
                  <a:pt x="42510" y="33140"/>
                </a:lnTo>
                <a:lnTo>
                  <a:pt x="42550" y="33030"/>
                </a:lnTo>
                <a:lnTo>
                  <a:pt x="42560" y="32890"/>
                </a:lnTo>
                <a:lnTo>
                  <a:pt x="42510" y="31970"/>
                </a:lnTo>
                <a:lnTo>
                  <a:pt x="43220" y="31960"/>
                </a:lnTo>
                <a:lnTo>
                  <a:pt x="43570" y="31890"/>
                </a:lnTo>
                <a:lnTo>
                  <a:pt x="44100" y="32120"/>
                </a:lnTo>
                <a:lnTo>
                  <a:pt x="44280" y="32130"/>
                </a:lnTo>
                <a:lnTo>
                  <a:pt x="44470" y="32090"/>
                </a:lnTo>
                <a:lnTo>
                  <a:pt x="44630" y="32030"/>
                </a:lnTo>
                <a:lnTo>
                  <a:pt x="44930" y="31970"/>
                </a:lnTo>
                <a:lnTo>
                  <a:pt x="45600" y="32010"/>
                </a:lnTo>
                <a:lnTo>
                  <a:pt x="45790" y="32000"/>
                </a:lnTo>
                <a:lnTo>
                  <a:pt x="45910" y="31940"/>
                </a:lnTo>
                <a:lnTo>
                  <a:pt x="45980" y="31850"/>
                </a:lnTo>
                <a:lnTo>
                  <a:pt x="46050" y="31770"/>
                </a:lnTo>
                <a:lnTo>
                  <a:pt x="46170" y="31700"/>
                </a:lnTo>
                <a:lnTo>
                  <a:pt x="46290" y="31690"/>
                </a:lnTo>
                <a:lnTo>
                  <a:pt x="46550" y="31770"/>
                </a:lnTo>
                <a:lnTo>
                  <a:pt x="46730" y="31790"/>
                </a:lnTo>
                <a:lnTo>
                  <a:pt x="46870" y="31750"/>
                </a:lnTo>
                <a:lnTo>
                  <a:pt x="47050" y="31660"/>
                </a:lnTo>
                <a:lnTo>
                  <a:pt x="47140" y="31670"/>
                </a:lnTo>
                <a:lnTo>
                  <a:pt x="47180" y="31710"/>
                </a:lnTo>
                <a:lnTo>
                  <a:pt x="47150" y="31790"/>
                </a:lnTo>
                <a:lnTo>
                  <a:pt x="47080" y="31890"/>
                </a:lnTo>
                <a:lnTo>
                  <a:pt x="47040" y="32000"/>
                </a:lnTo>
                <a:lnTo>
                  <a:pt x="47030" y="32130"/>
                </a:lnTo>
                <a:lnTo>
                  <a:pt x="47100" y="32510"/>
                </a:lnTo>
                <a:lnTo>
                  <a:pt x="47140" y="33300"/>
                </a:lnTo>
                <a:lnTo>
                  <a:pt x="47200" y="33660"/>
                </a:lnTo>
                <a:lnTo>
                  <a:pt x="47300" y="33970"/>
                </a:lnTo>
                <a:lnTo>
                  <a:pt x="47460" y="34180"/>
                </a:lnTo>
                <a:lnTo>
                  <a:pt x="47600" y="34240"/>
                </a:lnTo>
                <a:lnTo>
                  <a:pt x="47720" y="34240"/>
                </a:lnTo>
                <a:lnTo>
                  <a:pt x="47830" y="34210"/>
                </a:lnTo>
                <a:lnTo>
                  <a:pt x="48050" y="34200"/>
                </a:lnTo>
                <a:lnTo>
                  <a:pt x="48130" y="34170"/>
                </a:lnTo>
                <a:lnTo>
                  <a:pt x="48230" y="34080"/>
                </a:lnTo>
                <a:lnTo>
                  <a:pt x="48300" y="34050"/>
                </a:lnTo>
                <a:lnTo>
                  <a:pt x="48600" y="34030"/>
                </a:lnTo>
                <a:lnTo>
                  <a:pt x="48710" y="34010"/>
                </a:lnTo>
                <a:lnTo>
                  <a:pt x="48790" y="33980"/>
                </a:lnTo>
                <a:lnTo>
                  <a:pt x="48920" y="33950"/>
                </a:lnTo>
                <a:lnTo>
                  <a:pt x="49050" y="33930"/>
                </a:lnTo>
                <a:lnTo>
                  <a:pt x="49260" y="33960"/>
                </a:lnTo>
                <a:lnTo>
                  <a:pt x="49390" y="34020"/>
                </a:lnTo>
                <a:lnTo>
                  <a:pt x="49540" y="34120"/>
                </a:lnTo>
                <a:lnTo>
                  <a:pt x="49640" y="34210"/>
                </a:lnTo>
                <a:lnTo>
                  <a:pt x="50100" y="34470"/>
                </a:lnTo>
                <a:lnTo>
                  <a:pt x="49900" y="34750"/>
                </a:lnTo>
                <a:lnTo>
                  <a:pt x="49330" y="35230"/>
                </a:lnTo>
                <a:lnTo>
                  <a:pt x="48790" y="35520"/>
                </a:lnTo>
                <a:lnTo>
                  <a:pt x="48730" y="35580"/>
                </a:lnTo>
                <a:lnTo>
                  <a:pt x="48710" y="35670"/>
                </a:lnTo>
                <a:lnTo>
                  <a:pt x="48770" y="35850"/>
                </a:lnTo>
                <a:lnTo>
                  <a:pt x="48780" y="35960"/>
                </a:lnTo>
                <a:lnTo>
                  <a:pt x="48750" y="36090"/>
                </a:lnTo>
                <a:lnTo>
                  <a:pt x="48670" y="36130"/>
                </a:lnTo>
                <a:lnTo>
                  <a:pt x="48610" y="36130"/>
                </a:lnTo>
                <a:lnTo>
                  <a:pt x="48530" y="36080"/>
                </a:lnTo>
                <a:lnTo>
                  <a:pt x="48450" y="36060"/>
                </a:lnTo>
                <a:lnTo>
                  <a:pt x="48340" y="36080"/>
                </a:lnTo>
                <a:lnTo>
                  <a:pt x="48180" y="36170"/>
                </a:lnTo>
                <a:lnTo>
                  <a:pt x="48030" y="36320"/>
                </a:lnTo>
                <a:lnTo>
                  <a:pt x="47600" y="36550"/>
                </a:lnTo>
                <a:lnTo>
                  <a:pt x="47540" y="36640"/>
                </a:lnTo>
                <a:lnTo>
                  <a:pt x="47540" y="36750"/>
                </a:lnTo>
                <a:lnTo>
                  <a:pt x="47570" y="36830"/>
                </a:lnTo>
                <a:lnTo>
                  <a:pt x="47700" y="36990"/>
                </a:lnTo>
                <a:lnTo>
                  <a:pt x="47740" y="37090"/>
                </a:lnTo>
                <a:lnTo>
                  <a:pt x="47730" y="37240"/>
                </a:lnTo>
                <a:lnTo>
                  <a:pt x="47730" y="37360"/>
                </a:lnTo>
                <a:lnTo>
                  <a:pt x="47750" y="37450"/>
                </a:lnTo>
                <a:lnTo>
                  <a:pt x="47810" y="37520"/>
                </a:lnTo>
                <a:lnTo>
                  <a:pt x="47870" y="37550"/>
                </a:lnTo>
                <a:lnTo>
                  <a:pt x="47940" y="37600"/>
                </a:lnTo>
                <a:lnTo>
                  <a:pt x="47970" y="37690"/>
                </a:lnTo>
                <a:lnTo>
                  <a:pt x="47920" y="37840"/>
                </a:lnTo>
                <a:lnTo>
                  <a:pt x="47790" y="37940"/>
                </a:lnTo>
                <a:lnTo>
                  <a:pt x="47620" y="38010"/>
                </a:lnTo>
                <a:lnTo>
                  <a:pt x="47440" y="38060"/>
                </a:lnTo>
                <a:lnTo>
                  <a:pt x="47100" y="38210"/>
                </a:lnTo>
                <a:lnTo>
                  <a:pt x="46950" y="38320"/>
                </a:lnTo>
                <a:lnTo>
                  <a:pt x="46910" y="38440"/>
                </a:lnTo>
                <a:lnTo>
                  <a:pt x="46910" y="38580"/>
                </a:lnTo>
                <a:lnTo>
                  <a:pt x="47210" y="39220"/>
                </a:lnTo>
                <a:lnTo>
                  <a:pt x="47270" y="39380"/>
                </a:lnTo>
                <a:lnTo>
                  <a:pt x="47310" y="39550"/>
                </a:lnTo>
                <a:lnTo>
                  <a:pt x="47390" y="40000"/>
                </a:lnTo>
                <a:lnTo>
                  <a:pt x="47430" y="40400"/>
                </a:lnTo>
                <a:lnTo>
                  <a:pt x="47460" y="40610"/>
                </a:lnTo>
                <a:lnTo>
                  <a:pt x="47480" y="40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