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Satu Mare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Satu Mare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5730" y="7570"/>
                </a:moveTo>
                <a:lnTo>
                  <a:pt x="35880" y="8100"/>
                </a:lnTo>
                <a:lnTo>
                  <a:pt x="36330" y="8750"/>
                </a:lnTo>
                <a:lnTo>
                  <a:pt x="36430" y="8860"/>
                </a:lnTo>
                <a:lnTo>
                  <a:pt x="36560" y="8970"/>
                </a:lnTo>
                <a:lnTo>
                  <a:pt x="36890" y="9180"/>
                </a:lnTo>
                <a:lnTo>
                  <a:pt x="37010" y="9300"/>
                </a:lnTo>
                <a:lnTo>
                  <a:pt x="37110" y="9480"/>
                </a:lnTo>
                <a:lnTo>
                  <a:pt x="37100" y="9640"/>
                </a:lnTo>
                <a:lnTo>
                  <a:pt x="37020" y="9800"/>
                </a:lnTo>
                <a:lnTo>
                  <a:pt x="35660" y="10840"/>
                </a:lnTo>
                <a:lnTo>
                  <a:pt x="35420" y="10960"/>
                </a:lnTo>
                <a:lnTo>
                  <a:pt x="35200" y="11000"/>
                </a:lnTo>
                <a:lnTo>
                  <a:pt x="35030" y="10990"/>
                </a:lnTo>
                <a:lnTo>
                  <a:pt x="34870" y="10950"/>
                </a:lnTo>
                <a:lnTo>
                  <a:pt x="34720" y="10870"/>
                </a:lnTo>
                <a:lnTo>
                  <a:pt x="34350" y="10760"/>
                </a:lnTo>
                <a:lnTo>
                  <a:pt x="33660" y="10750"/>
                </a:lnTo>
                <a:lnTo>
                  <a:pt x="33510" y="10820"/>
                </a:lnTo>
                <a:lnTo>
                  <a:pt x="33400" y="10940"/>
                </a:lnTo>
                <a:lnTo>
                  <a:pt x="33350" y="11140"/>
                </a:lnTo>
                <a:lnTo>
                  <a:pt x="33370" y="11260"/>
                </a:lnTo>
                <a:lnTo>
                  <a:pt x="33430" y="11360"/>
                </a:lnTo>
                <a:lnTo>
                  <a:pt x="33540" y="11430"/>
                </a:lnTo>
                <a:lnTo>
                  <a:pt x="34190" y="11610"/>
                </a:lnTo>
                <a:lnTo>
                  <a:pt x="34340" y="11700"/>
                </a:lnTo>
                <a:lnTo>
                  <a:pt x="34450" y="11800"/>
                </a:lnTo>
                <a:lnTo>
                  <a:pt x="34520" y="11920"/>
                </a:lnTo>
                <a:lnTo>
                  <a:pt x="34540" y="12110"/>
                </a:lnTo>
                <a:lnTo>
                  <a:pt x="34510" y="12280"/>
                </a:lnTo>
                <a:lnTo>
                  <a:pt x="34390" y="12550"/>
                </a:lnTo>
                <a:lnTo>
                  <a:pt x="34320" y="12730"/>
                </a:lnTo>
                <a:lnTo>
                  <a:pt x="34160" y="13090"/>
                </a:lnTo>
                <a:lnTo>
                  <a:pt x="33950" y="13350"/>
                </a:lnTo>
                <a:lnTo>
                  <a:pt x="33780" y="13600"/>
                </a:lnTo>
                <a:lnTo>
                  <a:pt x="33630" y="13770"/>
                </a:lnTo>
                <a:lnTo>
                  <a:pt x="33450" y="13870"/>
                </a:lnTo>
                <a:lnTo>
                  <a:pt x="33290" y="13870"/>
                </a:lnTo>
                <a:lnTo>
                  <a:pt x="33140" y="13810"/>
                </a:lnTo>
                <a:lnTo>
                  <a:pt x="32700" y="13520"/>
                </a:lnTo>
                <a:lnTo>
                  <a:pt x="32590" y="13410"/>
                </a:lnTo>
                <a:lnTo>
                  <a:pt x="32430" y="13210"/>
                </a:lnTo>
                <a:lnTo>
                  <a:pt x="32350" y="13160"/>
                </a:lnTo>
                <a:lnTo>
                  <a:pt x="32270" y="13160"/>
                </a:lnTo>
                <a:lnTo>
                  <a:pt x="32170" y="13220"/>
                </a:lnTo>
                <a:lnTo>
                  <a:pt x="31610" y="13940"/>
                </a:lnTo>
                <a:lnTo>
                  <a:pt x="31530" y="14070"/>
                </a:lnTo>
                <a:lnTo>
                  <a:pt x="31480" y="14230"/>
                </a:lnTo>
                <a:lnTo>
                  <a:pt x="31440" y="14380"/>
                </a:lnTo>
                <a:lnTo>
                  <a:pt x="31400" y="14500"/>
                </a:lnTo>
                <a:lnTo>
                  <a:pt x="31350" y="14600"/>
                </a:lnTo>
                <a:lnTo>
                  <a:pt x="31270" y="14700"/>
                </a:lnTo>
                <a:lnTo>
                  <a:pt x="31180" y="14780"/>
                </a:lnTo>
                <a:lnTo>
                  <a:pt x="30830" y="15020"/>
                </a:lnTo>
                <a:lnTo>
                  <a:pt x="30750" y="15100"/>
                </a:lnTo>
                <a:lnTo>
                  <a:pt x="30720" y="15190"/>
                </a:lnTo>
                <a:lnTo>
                  <a:pt x="30740" y="15300"/>
                </a:lnTo>
                <a:lnTo>
                  <a:pt x="30870" y="15410"/>
                </a:lnTo>
                <a:lnTo>
                  <a:pt x="31040" y="15500"/>
                </a:lnTo>
                <a:lnTo>
                  <a:pt x="31920" y="15670"/>
                </a:lnTo>
                <a:lnTo>
                  <a:pt x="32030" y="15870"/>
                </a:lnTo>
                <a:lnTo>
                  <a:pt x="32110" y="16060"/>
                </a:lnTo>
                <a:lnTo>
                  <a:pt x="32130" y="16170"/>
                </a:lnTo>
                <a:lnTo>
                  <a:pt x="32110" y="16270"/>
                </a:lnTo>
                <a:lnTo>
                  <a:pt x="32060" y="16360"/>
                </a:lnTo>
                <a:lnTo>
                  <a:pt x="31690" y="16680"/>
                </a:lnTo>
                <a:lnTo>
                  <a:pt x="31630" y="16760"/>
                </a:lnTo>
                <a:lnTo>
                  <a:pt x="31580" y="16860"/>
                </a:lnTo>
                <a:lnTo>
                  <a:pt x="31540" y="16920"/>
                </a:lnTo>
                <a:lnTo>
                  <a:pt x="31490" y="16950"/>
                </a:lnTo>
                <a:lnTo>
                  <a:pt x="31370" y="16870"/>
                </a:lnTo>
                <a:lnTo>
                  <a:pt x="31210" y="16680"/>
                </a:lnTo>
                <a:lnTo>
                  <a:pt x="31100" y="16630"/>
                </a:lnTo>
                <a:lnTo>
                  <a:pt x="30710" y="16520"/>
                </a:lnTo>
                <a:lnTo>
                  <a:pt x="30570" y="16440"/>
                </a:lnTo>
                <a:lnTo>
                  <a:pt x="30340" y="16210"/>
                </a:lnTo>
                <a:lnTo>
                  <a:pt x="30200" y="16130"/>
                </a:lnTo>
                <a:lnTo>
                  <a:pt x="29150" y="15830"/>
                </a:lnTo>
                <a:lnTo>
                  <a:pt x="28960" y="15830"/>
                </a:lnTo>
                <a:lnTo>
                  <a:pt x="28690" y="15900"/>
                </a:lnTo>
                <a:lnTo>
                  <a:pt x="27430" y="16510"/>
                </a:lnTo>
                <a:lnTo>
                  <a:pt x="27020" y="16850"/>
                </a:lnTo>
                <a:lnTo>
                  <a:pt x="26930" y="16600"/>
                </a:lnTo>
                <a:lnTo>
                  <a:pt x="26860" y="16240"/>
                </a:lnTo>
                <a:lnTo>
                  <a:pt x="26770" y="16070"/>
                </a:lnTo>
                <a:lnTo>
                  <a:pt x="26660" y="15970"/>
                </a:lnTo>
                <a:lnTo>
                  <a:pt x="26370" y="15810"/>
                </a:lnTo>
                <a:lnTo>
                  <a:pt x="26210" y="15670"/>
                </a:lnTo>
                <a:lnTo>
                  <a:pt x="26080" y="15580"/>
                </a:lnTo>
                <a:lnTo>
                  <a:pt x="25980" y="15550"/>
                </a:lnTo>
                <a:lnTo>
                  <a:pt x="25880" y="15580"/>
                </a:lnTo>
                <a:lnTo>
                  <a:pt x="25650" y="15710"/>
                </a:lnTo>
                <a:lnTo>
                  <a:pt x="25560" y="15730"/>
                </a:lnTo>
                <a:lnTo>
                  <a:pt x="25420" y="15700"/>
                </a:lnTo>
                <a:lnTo>
                  <a:pt x="25330" y="15700"/>
                </a:lnTo>
                <a:lnTo>
                  <a:pt x="25240" y="15700"/>
                </a:lnTo>
                <a:lnTo>
                  <a:pt x="25160" y="15730"/>
                </a:lnTo>
                <a:lnTo>
                  <a:pt x="25060" y="15750"/>
                </a:lnTo>
                <a:lnTo>
                  <a:pt x="24900" y="15720"/>
                </a:lnTo>
                <a:lnTo>
                  <a:pt x="24820" y="15650"/>
                </a:lnTo>
                <a:lnTo>
                  <a:pt x="24760" y="15540"/>
                </a:lnTo>
                <a:lnTo>
                  <a:pt x="24650" y="15240"/>
                </a:lnTo>
                <a:lnTo>
                  <a:pt x="24570" y="15070"/>
                </a:lnTo>
                <a:lnTo>
                  <a:pt x="24290" y="14650"/>
                </a:lnTo>
                <a:lnTo>
                  <a:pt x="24140" y="14360"/>
                </a:lnTo>
                <a:lnTo>
                  <a:pt x="24000" y="14160"/>
                </a:lnTo>
                <a:lnTo>
                  <a:pt x="23600" y="13870"/>
                </a:lnTo>
                <a:lnTo>
                  <a:pt x="23490" y="13750"/>
                </a:lnTo>
                <a:lnTo>
                  <a:pt x="23410" y="13620"/>
                </a:lnTo>
                <a:lnTo>
                  <a:pt x="23290" y="13340"/>
                </a:lnTo>
                <a:lnTo>
                  <a:pt x="23090" y="13030"/>
                </a:lnTo>
                <a:lnTo>
                  <a:pt x="23050" y="12960"/>
                </a:lnTo>
                <a:lnTo>
                  <a:pt x="23060" y="12860"/>
                </a:lnTo>
                <a:lnTo>
                  <a:pt x="23070" y="12760"/>
                </a:lnTo>
                <a:lnTo>
                  <a:pt x="23100" y="12660"/>
                </a:lnTo>
                <a:lnTo>
                  <a:pt x="23340" y="12320"/>
                </a:lnTo>
                <a:lnTo>
                  <a:pt x="23370" y="12200"/>
                </a:lnTo>
                <a:lnTo>
                  <a:pt x="23400" y="11940"/>
                </a:lnTo>
                <a:lnTo>
                  <a:pt x="23440" y="11830"/>
                </a:lnTo>
                <a:lnTo>
                  <a:pt x="23510" y="11740"/>
                </a:lnTo>
                <a:lnTo>
                  <a:pt x="23670" y="11620"/>
                </a:lnTo>
                <a:lnTo>
                  <a:pt x="23740" y="11550"/>
                </a:lnTo>
                <a:lnTo>
                  <a:pt x="23950" y="11230"/>
                </a:lnTo>
                <a:lnTo>
                  <a:pt x="24060" y="11120"/>
                </a:lnTo>
                <a:lnTo>
                  <a:pt x="24240" y="11020"/>
                </a:lnTo>
                <a:lnTo>
                  <a:pt x="24410" y="10960"/>
                </a:lnTo>
                <a:lnTo>
                  <a:pt x="24530" y="10940"/>
                </a:lnTo>
                <a:lnTo>
                  <a:pt x="24980" y="11010"/>
                </a:lnTo>
                <a:lnTo>
                  <a:pt x="25120" y="11000"/>
                </a:lnTo>
                <a:lnTo>
                  <a:pt x="25240" y="10950"/>
                </a:lnTo>
                <a:lnTo>
                  <a:pt x="25350" y="10840"/>
                </a:lnTo>
                <a:lnTo>
                  <a:pt x="25510" y="10280"/>
                </a:lnTo>
                <a:lnTo>
                  <a:pt x="25810" y="10210"/>
                </a:lnTo>
                <a:lnTo>
                  <a:pt x="26520" y="10580"/>
                </a:lnTo>
                <a:lnTo>
                  <a:pt x="26850" y="10640"/>
                </a:lnTo>
                <a:lnTo>
                  <a:pt x="27220" y="10590"/>
                </a:lnTo>
                <a:lnTo>
                  <a:pt x="27570" y="10430"/>
                </a:lnTo>
                <a:lnTo>
                  <a:pt x="27850" y="10190"/>
                </a:lnTo>
                <a:lnTo>
                  <a:pt x="28090" y="9870"/>
                </a:lnTo>
                <a:lnTo>
                  <a:pt x="28200" y="9780"/>
                </a:lnTo>
                <a:lnTo>
                  <a:pt x="28400" y="9690"/>
                </a:lnTo>
                <a:lnTo>
                  <a:pt x="28610" y="9670"/>
                </a:lnTo>
                <a:lnTo>
                  <a:pt x="28660" y="9630"/>
                </a:lnTo>
                <a:lnTo>
                  <a:pt x="28750" y="9470"/>
                </a:lnTo>
                <a:lnTo>
                  <a:pt x="28730" y="9370"/>
                </a:lnTo>
                <a:lnTo>
                  <a:pt x="28680" y="9270"/>
                </a:lnTo>
                <a:lnTo>
                  <a:pt x="28670" y="9150"/>
                </a:lnTo>
                <a:lnTo>
                  <a:pt x="28780" y="8960"/>
                </a:lnTo>
                <a:lnTo>
                  <a:pt x="28930" y="8850"/>
                </a:lnTo>
                <a:lnTo>
                  <a:pt x="29320" y="8700"/>
                </a:lnTo>
                <a:lnTo>
                  <a:pt x="29470" y="8560"/>
                </a:lnTo>
                <a:lnTo>
                  <a:pt x="29720" y="8110"/>
                </a:lnTo>
                <a:lnTo>
                  <a:pt x="29870" y="7920"/>
                </a:lnTo>
                <a:lnTo>
                  <a:pt x="30070" y="7860"/>
                </a:lnTo>
                <a:lnTo>
                  <a:pt x="30220" y="7760"/>
                </a:lnTo>
                <a:lnTo>
                  <a:pt x="30220" y="7770"/>
                </a:lnTo>
                <a:lnTo>
                  <a:pt x="30230" y="7770"/>
                </a:lnTo>
                <a:lnTo>
                  <a:pt x="30230" y="7760"/>
                </a:lnTo>
                <a:lnTo>
                  <a:pt x="30240" y="7760"/>
                </a:lnTo>
                <a:lnTo>
                  <a:pt x="30240" y="7750"/>
                </a:lnTo>
                <a:lnTo>
                  <a:pt x="30250" y="7730"/>
                </a:lnTo>
                <a:lnTo>
                  <a:pt x="30250" y="7740"/>
                </a:lnTo>
                <a:lnTo>
                  <a:pt x="30250" y="7750"/>
                </a:lnTo>
                <a:lnTo>
                  <a:pt x="30250" y="7760"/>
                </a:lnTo>
                <a:lnTo>
                  <a:pt x="30250" y="7770"/>
                </a:lnTo>
                <a:lnTo>
                  <a:pt x="30260" y="7780"/>
                </a:lnTo>
                <a:lnTo>
                  <a:pt x="30270" y="7780"/>
                </a:lnTo>
                <a:lnTo>
                  <a:pt x="30280" y="7780"/>
                </a:lnTo>
                <a:lnTo>
                  <a:pt x="30280" y="7770"/>
                </a:lnTo>
                <a:lnTo>
                  <a:pt x="30270" y="7770"/>
                </a:lnTo>
                <a:lnTo>
                  <a:pt x="30270" y="7760"/>
                </a:lnTo>
                <a:lnTo>
                  <a:pt x="30260" y="7760"/>
                </a:lnTo>
                <a:lnTo>
                  <a:pt x="30260" y="7750"/>
                </a:lnTo>
                <a:lnTo>
                  <a:pt x="30270" y="7750"/>
                </a:lnTo>
                <a:lnTo>
                  <a:pt x="30280" y="7750"/>
                </a:lnTo>
                <a:lnTo>
                  <a:pt x="30280" y="7760"/>
                </a:lnTo>
                <a:lnTo>
                  <a:pt x="30290" y="7760"/>
                </a:lnTo>
                <a:lnTo>
                  <a:pt x="30290" y="7750"/>
                </a:lnTo>
                <a:lnTo>
                  <a:pt x="30280" y="7750"/>
                </a:lnTo>
                <a:lnTo>
                  <a:pt x="30280" y="7740"/>
                </a:lnTo>
                <a:lnTo>
                  <a:pt x="30290" y="7740"/>
                </a:lnTo>
                <a:lnTo>
                  <a:pt x="30300" y="7740"/>
                </a:lnTo>
                <a:lnTo>
                  <a:pt x="30310" y="7740"/>
                </a:lnTo>
                <a:lnTo>
                  <a:pt x="30310" y="7730"/>
                </a:lnTo>
                <a:lnTo>
                  <a:pt x="30320" y="7730"/>
                </a:lnTo>
                <a:lnTo>
                  <a:pt x="30320" y="7740"/>
                </a:lnTo>
                <a:lnTo>
                  <a:pt x="30330" y="7740"/>
                </a:lnTo>
                <a:lnTo>
                  <a:pt x="30330" y="7750"/>
                </a:lnTo>
                <a:lnTo>
                  <a:pt x="30340" y="7750"/>
                </a:lnTo>
                <a:lnTo>
                  <a:pt x="30350" y="7750"/>
                </a:lnTo>
                <a:lnTo>
                  <a:pt x="30360" y="7750"/>
                </a:lnTo>
                <a:lnTo>
                  <a:pt x="30370" y="7750"/>
                </a:lnTo>
                <a:lnTo>
                  <a:pt x="30390" y="7740"/>
                </a:lnTo>
                <a:lnTo>
                  <a:pt x="30390" y="7730"/>
                </a:lnTo>
                <a:lnTo>
                  <a:pt x="30400" y="7730"/>
                </a:lnTo>
                <a:lnTo>
                  <a:pt x="30420" y="7720"/>
                </a:lnTo>
                <a:lnTo>
                  <a:pt x="30420" y="7710"/>
                </a:lnTo>
                <a:lnTo>
                  <a:pt x="30430" y="7710"/>
                </a:lnTo>
                <a:lnTo>
                  <a:pt x="30430" y="7700"/>
                </a:lnTo>
                <a:lnTo>
                  <a:pt x="30430" y="7690"/>
                </a:lnTo>
                <a:lnTo>
                  <a:pt x="30440" y="7690"/>
                </a:lnTo>
                <a:lnTo>
                  <a:pt x="30440" y="7680"/>
                </a:lnTo>
                <a:lnTo>
                  <a:pt x="30450" y="7680"/>
                </a:lnTo>
                <a:lnTo>
                  <a:pt x="30460" y="7680"/>
                </a:lnTo>
                <a:lnTo>
                  <a:pt x="30470" y="7680"/>
                </a:lnTo>
                <a:lnTo>
                  <a:pt x="30480" y="7680"/>
                </a:lnTo>
                <a:lnTo>
                  <a:pt x="30490" y="7680"/>
                </a:lnTo>
                <a:lnTo>
                  <a:pt x="30490" y="7670"/>
                </a:lnTo>
                <a:lnTo>
                  <a:pt x="30490" y="7660"/>
                </a:lnTo>
                <a:lnTo>
                  <a:pt x="30490" y="7650"/>
                </a:lnTo>
                <a:lnTo>
                  <a:pt x="30500" y="7650"/>
                </a:lnTo>
                <a:lnTo>
                  <a:pt x="30510" y="7650"/>
                </a:lnTo>
                <a:lnTo>
                  <a:pt x="30510" y="7640"/>
                </a:lnTo>
                <a:lnTo>
                  <a:pt x="30520" y="7640"/>
                </a:lnTo>
                <a:lnTo>
                  <a:pt x="30540" y="7630"/>
                </a:lnTo>
                <a:lnTo>
                  <a:pt x="30550" y="7630"/>
                </a:lnTo>
                <a:lnTo>
                  <a:pt x="30540" y="7630"/>
                </a:lnTo>
                <a:lnTo>
                  <a:pt x="30540" y="7620"/>
                </a:lnTo>
                <a:lnTo>
                  <a:pt x="30540" y="7610"/>
                </a:lnTo>
                <a:lnTo>
                  <a:pt x="30530" y="7610"/>
                </a:lnTo>
                <a:lnTo>
                  <a:pt x="30530" y="7620"/>
                </a:lnTo>
                <a:lnTo>
                  <a:pt x="30520" y="7610"/>
                </a:lnTo>
                <a:lnTo>
                  <a:pt x="30510" y="7600"/>
                </a:lnTo>
                <a:lnTo>
                  <a:pt x="30510" y="7590"/>
                </a:lnTo>
                <a:lnTo>
                  <a:pt x="30510" y="7580"/>
                </a:lnTo>
                <a:lnTo>
                  <a:pt x="30500" y="7570"/>
                </a:lnTo>
                <a:lnTo>
                  <a:pt x="30500" y="7560"/>
                </a:lnTo>
                <a:lnTo>
                  <a:pt x="30500" y="7550"/>
                </a:lnTo>
                <a:lnTo>
                  <a:pt x="30500" y="7540"/>
                </a:lnTo>
                <a:lnTo>
                  <a:pt x="30500" y="7530"/>
                </a:lnTo>
                <a:lnTo>
                  <a:pt x="30500" y="7520"/>
                </a:lnTo>
                <a:lnTo>
                  <a:pt x="30500" y="7510"/>
                </a:lnTo>
                <a:lnTo>
                  <a:pt x="30500" y="7500"/>
                </a:lnTo>
                <a:lnTo>
                  <a:pt x="30490" y="7480"/>
                </a:lnTo>
                <a:lnTo>
                  <a:pt x="30490" y="7470"/>
                </a:lnTo>
                <a:lnTo>
                  <a:pt x="30490" y="7460"/>
                </a:lnTo>
                <a:lnTo>
                  <a:pt x="30490" y="7450"/>
                </a:lnTo>
                <a:lnTo>
                  <a:pt x="30480" y="7440"/>
                </a:lnTo>
                <a:lnTo>
                  <a:pt x="30480" y="7430"/>
                </a:lnTo>
                <a:lnTo>
                  <a:pt x="30480" y="7420"/>
                </a:lnTo>
                <a:lnTo>
                  <a:pt x="30480" y="7410"/>
                </a:lnTo>
                <a:lnTo>
                  <a:pt x="30470" y="7410"/>
                </a:lnTo>
                <a:lnTo>
                  <a:pt x="30470" y="7400"/>
                </a:lnTo>
                <a:lnTo>
                  <a:pt x="30470" y="7390"/>
                </a:lnTo>
                <a:lnTo>
                  <a:pt x="30470" y="7380"/>
                </a:lnTo>
                <a:lnTo>
                  <a:pt x="30470" y="7370"/>
                </a:lnTo>
                <a:lnTo>
                  <a:pt x="30470" y="7350"/>
                </a:lnTo>
                <a:lnTo>
                  <a:pt x="30470" y="7330"/>
                </a:lnTo>
                <a:lnTo>
                  <a:pt x="30470" y="7320"/>
                </a:lnTo>
                <a:lnTo>
                  <a:pt x="30470" y="7290"/>
                </a:lnTo>
                <a:lnTo>
                  <a:pt x="30460" y="7280"/>
                </a:lnTo>
                <a:lnTo>
                  <a:pt x="30460" y="7270"/>
                </a:lnTo>
                <a:lnTo>
                  <a:pt x="30460" y="7260"/>
                </a:lnTo>
                <a:lnTo>
                  <a:pt x="30450" y="7240"/>
                </a:lnTo>
                <a:lnTo>
                  <a:pt x="30450" y="7230"/>
                </a:lnTo>
                <a:lnTo>
                  <a:pt x="30450" y="7220"/>
                </a:lnTo>
                <a:lnTo>
                  <a:pt x="30440" y="7210"/>
                </a:lnTo>
                <a:lnTo>
                  <a:pt x="30440" y="7200"/>
                </a:lnTo>
                <a:lnTo>
                  <a:pt x="30430" y="7190"/>
                </a:lnTo>
                <a:lnTo>
                  <a:pt x="30430" y="7180"/>
                </a:lnTo>
                <a:lnTo>
                  <a:pt x="30430" y="7170"/>
                </a:lnTo>
                <a:lnTo>
                  <a:pt x="30420" y="7170"/>
                </a:lnTo>
                <a:lnTo>
                  <a:pt x="30410" y="7170"/>
                </a:lnTo>
                <a:lnTo>
                  <a:pt x="30400" y="7170"/>
                </a:lnTo>
                <a:lnTo>
                  <a:pt x="30390" y="7170"/>
                </a:lnTo>
                <a:lnTo>
                  <a:pt x="30380" y="7170"/>
                </a:lnTo>
                <a:lnTo>
                  <a:pt x="30370" y="7170"/>
                </a:lnTo>
                <a:lnTo>
                  <a:pt x="30360" y="7170"/>
                </a:lnTo>
                <a:lnTo>
                  <a:pt x="30360" y="7160"/>
                </a:lnTo>
                <a:lnTo>
                  <a:pt x="30350" y="7150"/>
                </a:lnTo>
                <a:lnTo>
                  <a:pt x="30340" y="7150"/>
                </a:lnTo>
                <a:lnTo>
                  <a:pt x="30340" y="7140"/>
                </a:lnTo>
                <a:lnTo>
                  <a:pt x="30330" y="7140"/>
                </a:lnTo>
                <a:lnTo>
                  <a:pt x="30330" y="7130"/>
                </a:lnTo>
                <a:lnTo>
                  <a:pt x="30320" y="7130"/>
                </a:lnTo>
                <a:lnTo>
                  <a:pt x="30310" y="7130"/>
                </a:lnTo>
                <a:lnTo>
                  <a:pt x="30310" y="7120"/>
                </a:lnTo>
                <a:lnTo>
                  <a:pt x="30320" y="7090"/>
                </a:lnTo>
                <a:lnTo>
                  <a:pt x="30470" y="7080"/>
                </a:lnTo>
                <a:lnTo>
                  <a:pt x="30640" y="7160"/>
                </a:lnTo>
                <a:lnTo>
                  <a:pt x="30790" y="7260"/>
                </a:lnTo>
                <a:lnTo>
                  <a:pt x="30940" y="7360"/>
                </a:lnTo>
                <a:lnTo>
                  <a:pt x="31090" y="7400"/>
                </a:lnTo>
                <a:lnTo>
                  <a:pt x="31250" y="7380"/>
                </a:lnTo>
                <a:lnTo>
                  <a:pt x="31580" y="7120"/>
                </a:lnTo>
                <a:lnTo>
                  <a:pt x="31600" y="7110"/>
                </a:lnTo>
                <a:lnTo>
                  <a:pt x="31610" y="7100"/>
                </a:lnTo>
                <a:lnTo>
                  <a:pt x="31680" y="7050"/>
                </a:lnTo>
                <a:lnTo>
                  <a:pt x="31720" y="7040"/>
                </a:lnTo>
                <a:lnTo>
                  <a:pt x="31770" y="7040"/>
                </a:lnTo>
                <a:lnTo>
                  <a:pt x="31800" y="7050"/>
                </a:lnTo>
                <a:lnTo>
                  <a:pt x="31850" y="7090"/>
                </a:lnTo>
                <a:lnTo>
                  <a:pt x="31860" y="7090"/>
                </a:lnTo>
                <a:lnTo>
                  <a:pt x="31870" y="7090"/>
                </a:lnTo>
                <a:lnTo>
                  <a:pt x="31880" y="7090"/>
                </a:lnTo>
                <a:lnTo>
                  <a:pt x="31900" y="7090"/>
                </a:lnTo>
                <a:lnTo>
                  <a:pt x="31910" y="7080"/>
                </a:lnTo>
                <a:lnTo>
                  <a:pt x="31920" y="7080"/>
                </a:lnTo>
                <a:lnTo>
                  <a:pt x="31920" y="7070"/>
                </a:lnTo>
                <a:lnTo>
                  <a:pt x="31930" y="7060"/>
                </a:lnTo>
                <a:lnTo>
                  <a:pt x="31930" y="7050"/>
                </a:lnTo>
                <a:lnTo>
                  <a:pt x="31940" y="7050"/>
                </a:lnTo>
                <a:lnTo>
                  <a:pt x="31940" y="7040"/>
                </a:lnTo>
                <a:lnTo>
                  <a:pt x="31940" y="7020"/>
                </a:lnTo>
                <a:lnTo>
                  <a:pt x="31940" y="7010"/>
                </a:lnTo>
                <a:lnTo>
                  <a:pt x="31950" y="7000"/>
                </a:lnTo>
                <a:lnTo>
                  <a:pt x="31950" y="6990"/>
                </a:lnTo>
                <a:lnTo>
                  <a:pt x="31960" y="6960"/>
                </a:lnTo>
                <a:lnTo>
                  <a:pt x="31970" y="6950"/>
                </a:lnTo>
                <a:lnTo>
                  <a:pt x="31980" y="6940"/>
                </a:lnTo>
                <a:lnTo>
                  <a:pt x="31990" y="6930"/>
                </a:lnTo>
                <a:lnTo>
                  <a:pt x="31920" y="6920"/>
                </a:lnTo>
                <a:lnTo>
                  <a:pt x="31920" y="6910"/>
                </a:lnTo>
                <a:lnTo>
                  <a:pt x="31910" y="6880"/>
                </a:lnTo>
                <a:lnTo>
                  <a:pt x="31940" y="6860"/>
                </a:lnTo>
                <a:lnTo>
                  <a:pt x="31940" y="6850"/>
                </a:lnTo>
                <a:lnTo>
                  <a:pt x="31940" y="6840"/>
                </a:lnTo>
                <a:lnTo>
                  <a:pt x="31970" y="6830"/>
                </a:lnTo>
                <a:lnTo>
                  <a:pt x="31990" y="6820"/>
                </a:lnTo>
                <a:lnTo>
                  <a:pt x="32000" y="6810"/>
                </a:lnTo>
                <a:lnTo>
                  <a:pt x="32030" y="6790"/>
                </a:lnTo>
                <a:lnTo>
                  <a:pt x="32030" y="6770"/>
                </a:lnTo>
                <a:lnTo>
                  <a:pt x="32040" y="6740"/>
                </a:lnTo>
                <a:lnTo>
                  <a:pt x="32070" y="6720"/>
                </a:lnTo>
                <a:lnTo>
                  <a:pt x="32080" y="6690"/>
                </a:lnTo>
                <a:lnTo>
                  <a:pt x="32100" y="6650"/>
                </a:lnTo>
                <a:lnTo>
                  <a:pt x="32100" y="6610"/>
                </a:lnTo>
                <a:lnTo>
                  <a:pt x="32080" y="6600"/>
                </a:lnTo>
                <a:lnTo>
                  <a:pt x="32070" y="6590"/>
                </a:lnTo>
                <a:lnTo>
                  <a:pt x="32060" y="6590"/>
                </a:lnTo>
                <a:lnTo>
                  <a:pt x="32040" y="6580"/>
                </a:lnTo>
                <a:lnTo>
                  <a:pt x="32020" y="6570"/>
                </a:lnTo>
                <a:lnTo>
                  <a:pt x="32000" y="6530"/>
                </a:lnTo>
                <a:lnTo>
                  <a:pt x="31990" y="6520"/>
                </a:lnTo>
                <a:lnTo>
                  <a:pt x="32030" y="6490"/>
                </a:lnTo>
                <a:lnTo>
                  <a:pt x="32060" y="6470"/>
                </a:lnTo>
                <a:lnTo>
                  <a:pt x="32110" y="6420"/>
                </a:lnTo>
                <a:lnTo>
                  <a:pt x="32130" y="6390"/>
                </a:lnTo>
                <a:lnTo>
                  <a:pt x="32130" y="6380"/>
                </a:lnTo>
                <a:lnTo>
                  <a:pt x="32120" y="6360"/>
                </a:lnTo>
                <a:lnTo>
                  <a:pt x="32120" y="6350"/>
                </a:lnTo>
                <a:lnTo>
                  <a:pt x="32100" y="6330"/>
                </a:lnTo>
                <a:lnTo>
                  <a:pt x="32100" y="6310"/>
                </a:lnTo>
                <a:lnTo>
                  <a:pt x="32130" y="6270"/>
                </a:lnTo>
                <a:lnTo>
                  <a:pt x="32110" y="6270"/>
                </a:lnTo>
                <a:lnTo>
                  <a:pt x="32090" y="6250"/>
                </a:lnTo>
                <a:lnTo>
                  <a:pt x="32080" y="6250"/>
                </a:lnTo>
                <a:lnTo>
                  <a:pt x="32080" y="6220"/>
                </a:lnTo>
                <a:lnTo>
                  <a:pt x="32070" y="6220"/>
                </a:lnTo>
                <a:lnTo>
                  <a:pt x="32060" y="6210"/>
                </a:lnTo>
                <a:lnTo>
                  <a:pt x="32070" y="6200"/>
                </a:lnTo>
                <a:lnTo>
                  <a:pt x="32080" y="6200"/>
                </a:lnTo>
                <a:lnTo>
                  <a:pt x="32080" y="6190"/>
                </a:lnTo>
                <a:lnTo>
                  <a:pt x="32090" y="6190"/>
                </a:lnTo>
                <a:lnTo>
                  <a:pt x="32100" y="6190"/>
                </a:lnTo>
                <a:lnTo>
                  <a:pt x="32100" y="6180"/>
                </a:lnTo>
                <a:lnTo>
                  <a:pt x="32110" y="6180"/>
                </a:lnTo>
                <a:lnTo>
                  <a:pt x="32110" y="6170"/>
                </a:lnTo>
                <a:lnTo>
                  <a:pt x="32120" y="6160"/>
                </a:lnTo>
                <a:lnTo>
                  <a:pt x="32140" y="6160"/>
                </a:lnTo>
                <a:lnTo>
                  <a:pt x="32150" y="6130"/>
                </a:lnTo>
                <a:lnTo>
                  <a:pt x="32180" y="6060"/>
                </a:lnTo>
                <a:lnTo>
                  <a:pt x="32210" y="6070"/>
                </a:lnTo>
                <a:lnTo>
                  <a:pt x="32240" y="6050"/>
                </a:lnTo>
                <a:lnTo>
                  <a:pt x="32220" y="6030"/>
                </a:lnTo>
                <a:lnTo>
                  <a:pt x="32230" y="6010"/>
                </a:lnTo>
                <a:lnTo>
                  <a:pt x="32240" y="5990"/>
                </a:lnTo>
                <a:lnTo>
                  <a:pt x="32230" y="5980"/>
                </a:lnTo>
                <a:lnTo>
                  <a:pt x="32200" y="5960"/>
                </a:lnTo>
                <a:lnTo>
                  <a:pt x="32150" y="5920"/>
                </a:lnTo>
                <a:lnTo>
                  <a:pt x="32150" y="5910"/>
                </a:lnTo>
                <a:lnTo>
                  <a:pt x="32160" y="5910"/>
                </a:lnTo>
                <a:lnTo>
                  <a:pt x="32170" y="5900"/>
                </a:lnTo>
                <a:lnTo>
                  <a:pt x="32190" y="5900"/>
                </a:lnTo>
                <a:lnTo>
                  <a:pt x="32190" y="5890"/>
                </a:lnTo>
                <a:lnTo>
                  <a:pt x="32180" y="5890"/>
                </a:lnTo>
                <a:lnTo>
                  <a:pt x="32190" y="5880"/>
                </a:lnTo>
                <a:lnTo>
                  <a:pt x="32190" y="5870"/>
                </a:lnTo>
                <a:lnTo>
                  <a:pt x="32190" y="5860"/>
                </a:lnTo>
                <a:lnTo>
                  <a:pt x="32230" y="5850"/>
                </a:lnTo>
                <a:lnTo>
                  <a:pt x="32270" y="5830"/>
                </a:lnTo>
                <a:lnTo>
                  <a:pt x="32280" y="5830"/>
                </a:lnTo>
                <a:lnTo>
                  <a:pt x="32300" y="5790"/>
                </a:lnTo>
                <a:lnTo>
                  <a:pt x="32310" y="5780"/>
                </a:lnTo>
                <a:lnTo>
                  <a:pt x="32360" y="5780"/>
                </a:lnTo>
                <a:lnTo>
                  <a:pt x="32370" y="5800"/>
                </a:lnTo>
                <a:lnTo>
                  <a:pt x="32390" y="5800"/>
                </a:lnTo>
                <a:lnTo>
                  <a:pt x="32400" y="5760"/>
                </a:lnTo>
                <a:lnTo>
                  <a:pt x="32420" y="5750"/>
                </a:lnTo>
                <a:lnTo>
                  <a:pt x="32610" y="5780"/>
                </a:lnTo>
                <a:lnTo>
                  <a:pt x="33270" y="6010"/>
                </a:lnTo>
                <a:lnTo>
                  <a:pt x="33440" y="6140"/>
                </a:lnTo>
                <a:lnTo>
                  <a:pt x="33840" y="6610"/>
                </a:lnTo>
                <a:lnTo>
                  <a:pt x="34300" y="7000"/>
                </a:lnTo>
                <a:lnTo>
                  <a:pt x="34510" y="7260"/>
                </a:lnTo>
                <a:lnTo>
                  <a:pt x="34580" y="7290"/>
                </a:lnTo>
                <a:lnTo>
                  <a:pt x="34650" y="7300"/>
                </a:lnTo>
                <a:lnTo>
                  <a:pt x="34720" y="7290"/>
                </a:lnTo>
                <a:lnTo>
                  <a:pt x="34800" y="7260"/>
                </a:lnTo>
                <a:lnTo>
                  <a:pt x="34810" y="7250"/>
                </a:lnTo>
                <a:lnTo>
                  <a:pt x="34830" y="7250"/>
                </a:lnTo>
                <a:lnTo>
                  <a:pt x="34840" y="7250"/>
                </a:lnTo>
                <a:lnTo>
                  <a:pt x="34860" y="7260"/>
                </a:lnTo>
                <a:lnTo>
                  <a:pt x="35480" y="7570"/>
                </a:lnTo>
                <a:lnTo>
                  <a:pt x="35680" y="7560"/>
                </a:lnTo>
                <a:lnTo>
                  <a:pt x="35690" y="7550"/>
                </a:lnTo>
                <a:lnTo>
                  <a:pt x="35700" y="7560"/>
                </a:lnTo>
                <a:lnTo>
                  <a:pt x="35730" y="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