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Sala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7020" y="16850"/>
                </a:moveTo>
                <a:lnTo>
                  <a:pt x="27430" y="16510"/>
                </a:lnTo>
                <a:lnTo>
                  <a:pt x="28690" y="15900"/>
                </a:lnTo>
                <a:lnTo>
                  <a:pt x="28960" y="15830"/>
                </a:lnTo>
                <a:lnTo>
                  <a:pt x="29150" y="15830"/>
                </a:lnTo>
                <a:lnTo>
                  <a:pt x="30200" y="16130"/>
                </a:lnTo>
                <a:lnTo>
                  <a:pt x="30340" y="16210"/>
                </a:lnTo>
                <a:lnTo>
                  <a:pt x="30570" y="16440"/>
                </a:lnTo>
                <a:lnTo>
                  <a:pt x="30710" y="16520"/>
                </a:lnTo>
                <a:lnTo>
                  <a:pt x="31100" y="16630"/>
                </a:lnTo>
                <a:lnTo>
                  <a:pt x="31210" y="16680"/>
                </a:lnTo>
                <a:lnTo>
                  <a:pt x="31370" y="16870"/>
                </a:lnTo>
                <a:lnTo>
                  <a:pt x="31490" y="16950"/>
                </a:lnTo>
                <a:lnTo>
                  <a:pt x="31540" y="16920"/>
                </a:lnTo>
                <a:lnTo>
                  <a:pt x="31580" y="16860"/>
                </a:lnTo>
                <a:lnTo>
                  <a:pt x="31630" y="16760"/>
                </a:lnTo>
                <a:lnTo>
                  <a:pt x="31690" y="16680"/>
                </a:lnTo>
                <a:lnTo>
                  <a:pt x="32060" y="16360"/>
                </a:lnTo>
                <a:lnTo>
                  <a:pt x="32110" y="16270"/>
                </a:lnTo>
                <a:lnTo>
                  <a:pt x="32130" y="16170"/>
                </a:lnTo>
                <a:lnTo>
                  <a:pt x="32110" y="16060"/>
                </a:lnTo>
                <a:lnTo>
                  <a:pt x="32030" y="15870"/>
                </a:lnTo>
                <a:lnTo>
                  <a:pt x="31920" y="15670"/>
                </a:lnTo>
                <a:lnTo>
                  <a:pt x="32400" y="15490"/>
                </a:lnTo>
                <a:lnTo>
                  <a:pt x="33410" y="15500"/>
                </a:lnTo>
                <a:lnTo>
                  <a:pt x="33660" y="15540"/>
                </a:lnTo>
                <a:lnTo>
                  <a:pt x="33860" y="15610"/>
                </a:lnTo>
                <a:lnTo>
                  <a:pt x="34240" y="15810"/>
                </a:lnTo>
                <a:lnTo>
                  <a:pt x="35440" y="16220"/>
                </a:lnTo>
                <a:lnTo>
                  <a:pt x="35660" y="16260"/>
                </a:lnTo>
                <a:lnTo>
                  <a:pt x="37140" y="16190"/>
                </a:lnTo>
                <a:lnTo>
                  <a:pt x="37370" y="16230"/>
                </a:lnTo>
                <a:lnTo>
                  <a:pt x="37490" y="16310"/>
                </a:lnTo>
                <a:lnTo>
                  <a:pt x="37520" y="16420"/>
                </a:lnTo>
                <a:lnTo>
                  <a:pt x="37570" y="16530"/>
                </a:lnTo>
                <a:lnTo>
                  <a:pt x="37660" y="16640"/>
                </a:lnTo>
                <a:lnTo>
                  <a:pt x="37850" y="16730"/>
                </a:lnTo>
                <a:lnTo>
                  <a:pt x="37960" y="16800"/>
                </a:lnTo>
                <a:lnTo>
                  <a:pt x="38050" y="16880"/>
                </a:lnTo>
                <a:lnTo>
                  <a:pt x="38130" y="16970"/>
                </a:lnTo>
                <a:lnTo>
                  <a:pt x="38260" y="17050"/>
                </a:lnTo>
                <a:lnTo>
                  <a:pt x="38380" y="17080"/>
                </a:lnTo>
                <a:lnTo>
                  <a:pt x="38520" y="17070"/>
                </a:lnTo>
                <a:lnTo>
                  <a:pt x="38620" y="17040"/>
                </a:lnTo>
                <a:lnTo>
                  <a:pt x="38870" y="16910"/>
                </a:lnTo>
                <a:lnTo>
                  <a:pt x="39010" y="17140"/>
                </a:lnTo>
                <a:lnTo>
                  <a:pt x="39020" y="17230"/>
                </a:lnTo>
                <a:lnTo>
                  <a:pt x="39000" y="17340"/>
                </a:lnTo>
                <a:lnTo>
                  <a:pt x="38940" y="17470"/>
                </a:lnTo>
                <a:lnTo>
                  <a:pt x="38890" y="17640"/>
                </a:lnTo>
                <a:lnTo>
                  <a:pt x="38850" y="17900"/>
                </a:lnTo>
                <a:lnTo>
                  <a:pt x="38860" y="18180"/>
                </a:lnTo>
                <a:lnTo>
                  <a:pt x="38780" y="18300"/>
                </a:lnTo>
                <a:lnTo>
                  <a:pt x="38630" y="18360"/>
                </a:lnTo>
                <a:lnTo>
                  <a:pt x="38060" y="18430"/>
                </a:lnTo>
                <a:lnTo>
                  <a:pt x="37750" y="18530"/>
                </a:lnTo>
                <a:lnTo>
                  <a:pt x="37410" y="18710"/>
                </a:lnTo>
                <a:lnTo>
                  <a:pt x="37260" y="18880"/>
                </a:lnTo>
                <a:lnTo>
                  <a:pt x="37180" y="19050"/>
                </a:lnTo>
                <a:lnTo>
                  <a:pt x="37110" y="19230"/>
                </a:lnTo>
                <a:lnTo>
                  <a:pt x="37030" y="19290"/>
                </a:lnTo>
                <a:lnTo>
                  <a:pt x="36940" y="19290"/>
                </a:lnTo>
                <a:lnTo>
                  <a:pt x="36840" y="19250"/>
                </a:lnTo>
                <a:lnTo>
                  <a:pt x="36730" y="19240"/>
                </a:lnTo>
                <a:lnTo>
                  <a:pt x="36610" y="19280"/>
                </a:lnTo>
                <a:lnTo>
                  <a:pt x="36390" y="19420"/>
                </a:lnTo>
                <a:lnTo>
                  <a:pt x="35950" y="19600"/>
                </a:lnTo>
                <a:lnTo>
                  <a:pt x="35910" y="19690"/>
                </a:lnTo>
                <a:lnTo>
                  <a:pt x="35900" y="19800"/>
                </a:lnTo>
                <a:lnTo>
                  <a:pt x="35880" y="19930"/>
                </a:lnTo>
                <a:lnTo>
                  <a:pt x="35810" y="20060"/>
                </a:lnTo>
                <a:lnTo>
                  <a:pt x="35750" y="20220"/>
                </a:lnTo>
                <a:lnTo>
                  <a:pt x="35730" y="20290"/>
                </a:lnTo>
                <a:lnTo>
                  <a:pt x="35670" y="20330"/>
                </a:lnTo>
                <a:lnTo>
                  <a:pt x="35470" y="20390"/>
                </a:lnTo>
                <a:lnTo>
                  <a:pt x="35420" y="20460"/>
                </a:lnTo>
                <a:lnTo>
                  <a:pt x="35410" y="20560"/>
                </a:lnTo>
                <a:lnTo>
                  <a:pt x="35440" y="20650"/>
                </a:lnTo>
                <a:lnTo>
                  <a:pt x="35570" y="20810"/>
                </a:lnTo>
                <a:lnTo>
                  <a:pt x="35620" y="20910"/>
                </a:lnTo>
                <a:lnTo>
                  <a:pt x="35700" y="21220"/>
                </a:lnTo>
                <a:lnTo>
                  <a:pt x="35720" y="21330"/>
                </a:lnTo>
                <a:lnTo>
                  <a:pt x="35680" y="21460"/>
                </a:lnTo>
                <a:lnTo>
                  <a:pt x="35590" y="21550"/>
                </a:lnTo>
                <a:lnTo>
                  <a:pt x="35440" y="21590"/>
                </a:lnTo>
                <a:lnTo>
                  <a:pt x="35320" y="21600"/>
                </a:lnTo>
                <a:lnTo>
                  <a:pt x="35100" y="21590"/>
                </a:lnTo>
                <a:lnTo>
                  <a:pt x="34990" y="21610"/>
                </a:lnTo>
                <a:lnTo>
                  <a:pt x="34880" y="21670"/>
                </a:lnTo>
                <a:lnTo>
                  <a:pt x="34830" y="21760"/>
                </a:lnTo>
                <a:lnTo>
                  <a:pt x="34800" y="21940"/>
                </a:lnTo>
                <a:lnTo>
                  <a:pt x="34740" y="21960"/>
                </a:lnTo>
                <a:lnTo>
                  <a:pt x="34580" y="21900"/>
                </a:lnTo>
                <a:lnTo>
                  <a:pt x="34480" y="21900"/>
                </a:lnTo>
                <a:lnTo>
                  <a:pt x="34340" y="21970"/>
                </a:lnTo>
                <a:lnTo>
                  <a:pt x="34300" y="22060"/>
                </a:lnTo>
                <a:lnTo>
                  <a:pt x="34330" y="22190"/>
                </a:lnTo>
                <a:lnTo>
                  <a:pt x="34420" y="22290"/>
                </a:lnTo>
                <a:lnTo>
                  <a:pt x="34520" y="22400"/>
                </a:lnTo>
                <a:lnTo>
                  <a:pt x="34560" y="22520"/>
                </a:lnTo>
                <a:lnTo>
                  <a:pt x="34560" y="22650"/>
                </a:lnTo>
                <a:lnTo>
                  <a:pt x="34470" y="22850"/>
                </a:lnTo>
                <a:lnTo>
                  <a:pt x="34390" y="22910"/>
                </a:lnTo>
                <a:lnTo>
                  <a:pt x="34300" y="22920"/>
                </a:lnTo>
                <a:lnTo>
                  <a:pt x="34230" y="22860"/>
                </a:lnTo>
                <a:lnTo>
                  <a:pt x="34170" y="22770"/>
                </a:lnTo>
                <a:lnTo>
                  <a:pt x="34100" y="22710"/>
                </a:lnTo>
                <a:lnTo>
                  <a:pt x="34030" y="22680"/>
                </a:lnTo>
                <a:lnTo>
                  <a:pt x="33920" y="22680"/>
                </a:lnTo>
                <a:lnTo>
                  <a:pt x="33720" y="22750"/>
                </a:lnTo>
                <a:lnTo>
                  <a:pt x="33640" y="22730"/>
                </a:lnTo>
                <a:lnTo>
                  <a:pt x="33580" y="22660"/>
                </a:lnTo>
                <a:lnTo>
                  <a:pt x="33520" y="22450"/>
                </a:lnTo>
                <a:lnTo>
                  <a:pt x="33460" y="22340"/>
                </a:lnTo>
                <a:lnTo>
                  <a:pt x="33380" y="22280"/>
                </a:lnTo>
                <a:lnTo>
                  <a:pt x="33260" y="22300"/>
                </a:lnTo>
                <a:lnTo>
                  <a:pt x="33200" y="22400"/>
                </a:lnTo>
                <a:lnTo>
                  <a:pt x="33070" y="22660"/>
                </a:lnTo>
                <a:lnTo>
                  <a:pt x="33040" y="22760"/>
                </a:lnTo>
                <a:lnTo>
                  <a:pt x="33040" y="22870"/>
                </a:lnTo>
                <a:lnTo>
                  <a:pt x="33060" y="22990"/>
                </a:lnTo>
                <a:lnTo>
                  <a:pt x="33030" y="23110"/>
                </a:lnTo>
                <a:lnTo>
                  <a:pt x="32940" y="23160"/>
                </a:lnTo>
                <a:lnTo>
                  <a:pt x="32820" y="23170"/>
                </a:lnTo>
                <a:lnTo>
                  <a:pt x="32600" y="23080"/>
                </a:lnTo>
                <a:lnTo>
                  <a:pt x="32490" y="23070"/>
                </a:lnTo>
                <a:lnTo>
                  <a:pt x="32350" y="23100"/>
                </a:lnTo>
                <a:lnTo>
                  <a:pt x="32170" y="23170"/>
                </a:lnTo>
                <a:lnTo>
                  <a:pt x="32000" y="23190"/>
                </a:lnTo>
                <a:lnTo>
                  <a:pt x="31860" y="23160"/>
                </a:lnTo>
                <a:lnTo>
                  <a:pt x="31750" y="23120"/>
                </a:lnTo>
                <a:lnTo>
                  <a:pt x="31650" y="23100"/>
                </a:lnTo>
                <a:lnTo>
                  <a:pt x="31530" y="23100"/>
                </a:lnTo>
                <a:lnTo>
                  <a:pt x="31320" y="23140"/>
                </a:lnTo>
                <a:lnTo>
                  <a:pt x="31230" y="23140"/>
                </a:lnTo>
                <a:lnTo>
                  <a:pt x="31150" y="23090"/>
                </a:lnTo>
                <a:lnTo>
                  <a:pt x="31100" y="23020"/>
                </a:lnTo>
                <a:lnTo>
                  <a:pt x="31060" y="22940"/>
                </a:lnTo>
                <a:lnTo>
                  <a:pt x="30990" y="22890"/>
                </a:lnTo>
                <a:lnTo>
                  <a:pt x="30900" y="22850"/>
                </a:lnTo>
                <a:lnTo>
                  <a:pt x="30540" y="22820"/>
                </a:lnTo>
                <a:lnTo>
                  <a:pt x="30420" y="22770"/>
                </a:lnTo>
                <a:lnTo>
                  <a:pt x="30320" y="22650"/>
                </a:lnTo>
                <a:lnTo>
                  <a:pt x="30220" y="22470"/>
                </a:lnTo>
                <a:lnTo>
                  <a:pt x="30060" y="22050"/>
                </a:lnTo>
                <a:lnTo>
                  <a:pt x="29990" y="21920"/>
                </a:lnTo>
                <a:lnTo>
                  <a:pt x="29890" y="21830"/>
                </a:lnTo>
                <a:lnTo>
                  <a:pt x="29780" y="21780"/>
                </a:lnTo>
                <a:lnTo>
                  <a:pt x="29610" y="21740"/>
                </a:lnTo>
                <a:lnTo>
                  <a:pt x="28470" y="21730"/>
                </a:lnTo>
                <a:lnTo>
                  <a:pt x="28350" y="21680"/>
                </a:lnTo>
                <a:lnTo>
                  <a:pt x="28190" y="21410"/>
                </a:lnTo>
                <a:lnTo>
                  <a:pt x="27820" y="21030"/>
                </a:lnTo>
                <a:lnTo>
                  <a:pt x="27220" y="20680"/>
                </a:lnTo>
                <a:lnTo>
                  <a:pt x="27110" y="20560"/>
                </a:lnTo>
                <a:lnTo>
                  <a:pt x="27050" y="20450"/>
                </a:lnTo>
                <a:lnTo>
                  <a:pt x="27010" y="20340"/>
                </a:lnTo>
                <a:lnTo>
                  <a:pt x="26730" y="19790"/>
                </a:lnTo>
                <a:lnTo>
                  <a:pt x="26310" y="19130"/>
                </a:lnTo>
                <a:lnTo>
                  <a:pt x="26190" y="18840"/>
                </a:lnTo>
                <a:lnTo>
                  <a:pt x="26190" y="18650"/>
                </a:lnTo>
                <a:lnTo>
                  <a:pt x="26270" y="18570"/>
                </a:lnTo>
                <a:lnTo>
                  <a:pt x="26350" y="18470"/>
                </a:lnTo>
                <a:lnTo>
                  <a:pt x="26600" y="18110"/>
                </a:lnTo>
                <a:lnTo>
                  <a:pt x="26650" y="18000"/>
                </a:lnTo>
                <a:lnTo>
                  <a:pt x="26680" y="17890"/>
                </a:lnTo>
                <a:lnTo>
                  <a:pt x="26690" y="17770"/>
                </a:lnTo>
                <a:lnTo>
                  <a:pt x="26710" y="17650"/>
                </a:lnTo>
                <a:lnTo>
                  <a:pt x="26760" y="17540"/>
                </a:lnTo>
                <a:lnTo>
                  <a:pt x="26870" y="17360"/>
                </a:lnTo>
                <a:lnTo>
                  <a:pt x="26920" y="17240"/>
                </a:lnTo>
                <a:lnTo>
                  <a:pt x="27020" y="1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