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Prahova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Prahov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0170" y="52620"/>
                </a:moveTo>
                <a:lnTo>
                  <a:pt x="60050" y="52590"/>
                </a:lnTo>
                <a:lnTo>
                  <a:pt x="59860" y="52490"/>
                </a:lnTo>
                <a:lnTo>
                  <a:pt x="59750" y="52390"/>
                </a:lnTo>
                <a:lnTo>
                  <a:pt x="59080" y="51570"/>
                </a:lnTo>
                <a:lnTo>
                  <a:pt x="58920" y="51480"/>
                </a:lnTo>
                <a:lnTo>
                  <a:pt x="58770" y="51420"/>
                </a:lnTo>
                <a:lnTo>
                  <a:pt x="58310" y="51360"/>
                </a:lnTo>
                <a:lnTo>
                  <a:pt x="58210" y="51280"/>
                </a:lnTo>
                <a:lnTo>
                  <a:pt x="58140" y="51150"/>
                </a:lnTo>
                <a:lnTo>
                  <a:pt x="58100" y="50900"/>
                </a:lnTo>
                <a:lnTo>
                  <a:pt x="58120" y="50710"/>
                </a:lnTo>
                <a:lnTo>
                  <a:pt x="58150" y="50520"/>
                </a:lnTo>
                <a:lnTo>
                  <a:pt x="58150" y="50320"/>
                </a:lnTo>
                <a:lnTo>
                  <a:pt x="58100" y="50130"/>
                </a:lnTo>
                <a:lnTo>
                  <a:pt x="57970" y="49910"/>
                </a:lnTo>
                <a:lnTo>
                  <a:pt x="57870" y="49800"/>
                </a:lnTo>
                <a:lnTo>
                  <a:pt x="57800" y="49760"/>
                </a:lnTo>
                <a:lnTo>
                  <a:pt x="57720" y="49780"/>
                </a:lnTo>
                <a:lnTo>
                  <a:pt x="57640" y="49820"/>
                </a:lnTo>
                <a:lnTo>
                  <a:pt x="57530" y="49840"/>
                </a:lnTo>
                <a:lnTo>
                  <a:pt x="57430" y="49840"/>
                </a:lnTo>
                <a:lnTo>
                  <a:pt x="57310" y="49800"/>
                </a:lnTo>
                <a:lnTo>
                  <a:pt x="57210" y="49740"/>
                </a:lnTo>
                <a:lnTo>
                  <a:pt x="57120" y="49660"/>
                </a:lnTo>
                <a:lnTo>
                  <a:pt x="57030" y="49510"/>
                </a:lnTo>
                <a:lnTo>
                  <a:pt x="56960" y="49340"/>
                </a:lnTo>
                <a:lnTo>
                  <a:pt x="56880" y="49000"/>
                </a:lnTo>
                <a:lnTo>
                  <a:pt x="56830" y="48420"/>
                </a:lnTo>
                <a:lnTo>
                  <a:pt x="56790" y="48270"/>
                </a:lnTo>
                <a:lnTo>
                  <a:pt x="56710" y="48130"/>
                </a:lnTo>
                <a:lnTo>
                  <a:pt x="56300" y="47680"/>
                </a:lnTo>
                <a:lnTo>
                  <a:pt x="55780" y="46650"/>
                </a:lnTo>
                <a:lnTo>
                  <a:pt x="55670" y="46490"/>
                </a:lnTo>
                <a:lnTo>
                  <a:pt x="55560" y="46390"/>
                </a:lnTo>
                <a:lnTo>
                  <a:pt x="55480" y="46280"/>
                </a:lnTo>
                <a:lnTo>
                  <a:pt x="55330" y="46020"/>
                </a:lnTo>
                <a:lnTo>
                  <a:pt x="55320" y="45840"/>
                </a:lnTo>
                <a:lnTo>
                  <a:pt x="55340" y="45570"/>
                </a:lnTo>
                <a:lnTo>
                  <a:pt x="55340" y="45460"/>
                </a:lnTo>
                <a:lnTo>
                  <a:pt x="55320" y="45320"/>
                </a:lnTo>
                <a:lnTo>
                  <a:pt x="55260" y="45160"/>
                </a:lnTo>
                <a:lnTo>
                  <a:pt x="55150" y="44980"/>
                </a:lnTo>
                <a:lnTo>
                  <a:pt x="55040" y="44860"/>
                </a:lnTo>
                <a:lnTo>
                  <a:pt x="54950" y="44790"/>
                </a:lnTo>
                <a:lnTo>
                  <a:pt x="54850" y="44730"/>
                </a:lnTo>
                <a:lnTo>
                  <a:pt x="54760" y="44650"/>
                </a:lnTo>
                <a:lnTo>
                  <a:pt x="54690" y="44530"/>
                </a:lnTo>
                <a:lnTo>
                  <a:pt x="54650" y="44370"/>
                </a:lnTo>
                <a:lnTo>
                  <a:pt x="54580" y="43750"/>
                </a:lnTo>
                <a:lnTo>
                  <a:pt x="54410" y="42900"/>
                </a:lnTo>
                <a:lnTo>
                  <a:pt x="54560" y="42790"/>
                </a:lnTo>
                <a:lnTo>
                  <a:pt x="54690" y="42740"/>
                </a:lnTo>
                <a:lnTo>
                  <a:pt x="56310" y="42450"/>
                </a:lnTo>
                <a:lnTo>
                  <a:pt x="56530" y="42440"/>
                </a:lnTo>
                <a:lnTo>
                  <a:pt x="56940" y="42530"/>
                </a:lnTo>
                <a:lnTo>
                  <a:pt x="57350" y="42690"/>
                </a:lnTo>
                <a:lnTo>
                  <a:pt x="57490" y="42710"/>
                </a:lnTo>
                <a:lnTo>
                  <a:pt x="57760" y="42620"/>
                </a:lnTo>
                <a:lnTo>
                  <a:pt x="57880" y="42610"/>
                </a:lnTo>
                <a:lnTo>
                  <a:pt x="57990" y="42680"/>
                </a:lnTo>
                <a:lnTo>
                  <a:pt x="58060" y="42770"/>
                </a:lnTo>
                <a:lnTo>
                  <a:pt x="58190" y="42990"/>
                </a:lnTo>
                <a:lnTo>
                  <a:pt x="58270" y="43070"/>
                </a:lnTo>
                <a:lnTo>
                  <a:pt x="58410" y="43090"/>
                </a:lnTo>
                <a:lnTo>
                  <a:pt x="58570" y="43040"/>
                </a:lnTo>
                <a:lnTo>
                  <a:pt x="58760" y="42880"/>
                </a:lnTo>
                <a:lnTo>
                  <a:pt x="58850" y="42720"/>
                </a:lnTo>
                <a:lnTo>
                  <a:pt x="58890" y="42540"/>
                </a:lnTo>
                <a:lnTo>
                  <a:pt x="58920" y="42390"/>
                </a:lnTo>
                <a:lnTo>
                  <a:pt x="58960" y="42240"/>
                </a:lnTo>
                <a:lnTo>
                  <a:pt x="59030" y="42120"/>
                </a:lnTo>
                <a:lnTo>
                  <a:pt x="59160" y="42070"/>
                </a:lnTo>
                <a:lnTo>
                  <a:pt x="59370" y="42100"/>
                </a:lnTo>
                <a:lnTo>
                  <a:pt x="59880" y="42400"/>
                </a:lnTo>
                <a:lnTo>
                  <a:pt x="60330" y="42490"/>
                </a:lnTo>
                <a:lnTo>
                  <a:pt x="60910" y="43180"/>
                </a:lnTo>
                <a:lnTo>
                  <a:pt x="61300" y="43470"/>
                </a:lnTo>
                <a:lnTo>
                  <a:pt x="61440" y="43600"/>
                </a:lnTo>
                <a:lnTo>
                  <a:pt x="61560" y="43800"/>
                </a:lnTo>
                <a:lnTo>
                  <a:pt x="61890" y="44520"/>
                </a:lnTo>
                <a:lnTo>
                  <a:pt x="61940" y="44730"/>
                </a:lnTo>
                <a:lnTo>
                  <a:pt x="61930" y="44860"/>
                </a:lnTo>
                <a:lnTo>
                  <a:pt x="61870" y="44950"/>
                </a:lnTo>
                <a:lnTo>
                  <a:pt x="61850" y="45060"/>
                </a:lnTo>
                <a:lnTo>
                  <a:pt x="61900" y="45210"/>
                </a:lnTo>
                <a:lnTo>
                  <a:pt x="62170" y="45490"/>
                </a:lnTo>
                <a:lnTo>
                  <a:pt x="62270" y="45630"/>
                </a:lnTo>
                <a:lnTo>
                  <a:pt x="62300" y="45790"/>
                </a:lnTo>
                <a:lnTo>
                  <a:pt x="62310" y="45900"/>
                </a:lnTo>
                <a:lnTo>
                  <a:pt x="62340" y="46000"/>
                </a:lnTo>
                <a:lnTo>
                  <a:pt x="62410" y="46100"/>
                </a:lnTo>
                <a:lnTo>
                  <a:pt x="62540" y="46180"/>
                </a:lnTo>
                <a:lnTo>
                  <a:pt x="62680" y="46200"/>
                </a:lnTo>
                <a:lnTo>
                  <a:pt x="63100" y="46170"/>
                </a:lnTo>
                <a:lnTo>
                  <a:pt x="63210" y="46210"/>
                </a:lnTo>
                <a:lnTo>
                  <a:pt x="63300" y="46290"/>
                </a:lnTo>
                <a:lnTo>
                  <a:pt x="63350" y="46460"/>
                </a:lnTo>
                <a:lnTo>
                  <a:pt x="63450" y="46550"/>
                </a:lnTo>
                <a:lnTo>
                  <a:pt x="63530" y="46570"/>
                </a:lnTo>
                <a:lnTo>
                  <a:pt x="63600" y="46520"/>
                </a:lnTo>
                <a:lnTo>
                  <a:pt x="63760" y="46370"/>
                </a:lnTo>
                <a:lnTo>
                  <a:pt x="63840" y="46340"/>
                </a:lnTo>
                <a:lnTo>
                  <a:pt x="63890" y="46370"/>
                </a:lnTo>
                <a:lnTo>
                  <a:pt x="63900" y="46470"/>
                </a:lnTo>
                <a:lnTo>
                  <a:pt x="63880" y="46580"/>
                </a:lnTo>
                <a:lnTo>
                  <a:pt x="63860" y="46710"/>
                </a:lnTo>
                <a:lnTo>
                  <a:pt x="63890" y="46870"/>
                </a:lnTo>
                <a:lnTo>
                  <a:pt x="64030" y="47020"/>
                </a:lnTo>
                <a:lnTo>
                  <a:pt x="64250" y="47200"/>
                </a:lnTo>
                <a:lnTo>
                  <a:pt x="64340" y="47330"/>
                </a:lnTo>
                <a:lnTo>
                  <a:pt x="64400" y="47470"/>
                </a:lnTo>
                <a:lnTo>
                  <a:pt x="64440" y="47680"/>
                </a:lnTo>
                <a:lnTo>
                  <a:pt x="64470" y="47870"/>
                </a:lnTo>
                <a:lnTo>
                  <a:pt x="64490" y="48390"/>
                </a:lnTo>
                <a:lnTo>
                  <a:pt x="64530" y="48590"/>
                </a:lnTo>
                <a:lnTo>
                  <a:pt x="64600" y="48730"/>
                </a:lnTo>
                <a:lnTo>
                  <a:pt x="64750" y="48830"/>
                </a:lnTo>
                <a:lnTo>
                  <a:pt x="65020" y="48910"/>
                </a:lnTo>
                <a:lnTo>
                  <a:pt x="65110" y="48940"/>
                </a:lnTo>
                <a:lnTo>
                  <a:pt x="65320" y="49160"/>
                </a:lnTo>
                <a:lnTo>
                  <a:pt x="65400" y="49260"/>
                </a:lnTo>
                <a:lnTo>
                  <a:pt x="65450" y="49380"/>
                </a:lnTo>
                <a:lnTo>
                  <a:pt x="65430" y="49560"/>
                </a:lnTo>
                <a:lnTo>
                  <a:pt x="65350" y="49670"/>
                </a:lnTo>
                <a:lnTo>
                  <a:pt x="65180" y="49850"/>
                </a:lnTo>
                <a:lnTo>
                  <a:pt x="65120" y="49950"/>
                </a:lnTo>
                <a:lnTo>
                  <a:pt x="65110" y="50080"/>
                </a:lnTo>
                <a:lnTo>
                  <a:pt x="65150" y="50210"/>
                </a:lnTo>
                <a:lnTo>
                  <a:pt x="65510" y="50580"/>
                </a:lnTo>
                <a:lnTo>
                  <a:pt x="65700" y="50900"/>
                </a:lnTo>
                <a:lnTo>
                  <a:pt x="65450" y="51210"/>
                </a:lnTo>
                <a:lnTo>
                  <a:pt x="65330" y="51430"/>
                </a:lnTo>
                <a:lnTo>
                  <a:pt x="65260" y="51500"/>
                </a:lnTo>
                <a:lnTo>
                  <a:pt x="65160" y="51580"/>
                </a:lnTo>
                <a:lnTo>
                  <a:pt x="65030" y="51650"/>
                </a:lnTo>
                <a:lnTo>
                  <a:pt x="64890" y="51690"/>
                </a:lnTo>
                <a:lnTo>
                  <a:pt x="64370" y="51640"/>
                </a:lnTo>
                <a:lnTo>
                  <a:pt x="64240" y="51670"/>
                </a:lnTo>
                <a:lnTo>
                  <a:pt x="64110" y="51780"/>
                </a:lnTo>
                <a:lnTo>
                  <a:pt x="64040" y="51880"/>
                </a:lnTo>
                <a:lnTo>
                  <a:pt x="63950" y="51970"/>
                </a:lnTo>
                <a:lnTo>
                  <a:pt x="63840" y="52010"/>
                </a:lnTo>
                <a:lnTo>
                  <a:pt x="63620" y="52000"/>
                </a:lnTo>
                <a:lnTo>
                  <a:pt x="63400" y="51870"/>
                </a:lnTo>
                <a:lnTo>
                  <a:pt x="63290" y="51840"/>
                </a:lnTo>
                <a:lnTo>
                  <a:pt x="63150" y="51850"/>
                </a:lnTo>
                <a:lnTo>
                  <a:pt x="62830" y="52010"/>
                </a:lnTo>
                <a:lnTo>
                  <a:pt x="62480" y="52330"/>
                </a:lnTo>
                <a:lnTo>
                  <a:pt x="62080" y="52310"/>
                </a:lnTo>
                <a:lnTo>
                  <a:pt x="61940" y="52330"/>
                </a:lnTo>
                <a:lnTo>
                  <a:pt x="61690" y="52220"/>
                </a:lnTo>
                <a:lnTo>
                  <a:pt x="61460" y="52220"/>
                </a:lnTo>
                <a:lnTo>
                  <a:pt x="60880" y="52410"/>
                </a:lnTo>
                <a:lnTo>
                  <a:pt x="60300" y="52420"/>
                </a:lnTo>
                <a:lnTo>
                  <a:pt x="60220" y="52570"/>
                </a:lnTo>
                <a:lnTo>
                  <a:pt x="60170" y="52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