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Olt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Olt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42100" y="65820"/>
                </a:moveTo>
                <a:lnTo>
                  <a:pt x="42630" y="64700"/>
                </a:lnTo>
                <a:lnTo>
                  <a:pt x="42690" y="64600"/>
                </a:lnTo>
                <a:lnTo>
                  <a:pt x="42870" y="64460"/>
                </a:lnTo>
                <a:lnTo>
                  <a:pt x="42910" y="64390"/>
                </a:lnTo>
                <a:lnTo>
                  <a:pt x="42940" y="64230"/>
                </a:lnTo>
                <a:lnTo>
                  <a:pt x="42970" y="64170"/>
                </a:lnTo>
                <a:lnTo>
                  <a:pt x="43110" y="64070"/>
                </a:lnTo>
                <a:lnTo>
                  <a:pt x="43160" y="63980"/>
                </a:lnTo>
                <a:lnTo>
                  <a:pt x="43280" y="63620"/>
                </a:lnTo>
                <a:lnTo>
                  <a:pt x="43290" y="63520"/>
                </a:lnTo>
                <a:lnTo>
                  <a:pt x="43270" y="63410"/>
                </a:lnTo>
                <a:lnTo>
                  <a:pt x="43130" y="63190"/>
                </a:lnTo>
                <a:lnTo>
                  <a:pt x="43110" y="63080"/>
                </a:lnTo>
                <a:lnTo>
                  <a:pt x="43160" y="62960"/>
                </a:lnTo>
                <a:lnTo>
                  <a:pt x="43250" y="62900"/>
                </a:lnTo>
                <a:lnTo>
                  <a:pt x="43440" y="62790"/>
                </a:lnTo>
                <a:lnTo>
                  <a:pt x="43470" y="62700"/>
                </a:lnTo>
                <a:lnTo>
                  <a:pt x="43490" y="62590"/>
                </a:lnTo>
                <a:lnTo>
                  <a:pt x="43470" y="62450"/>
                </a:lnTo>
                <a:lnTo>
                  <a:pt x="43420" y="62320"/>
                </a:lnTo>
                <a:lnTo>
                  <a:pt x="43290" y="62220"/>
                </a:lnTo>
                <a:lnTo>
                  <a:pt x="43170" y="62190"/>
                </a:lnTo>
                <a:lnTo>
                  <a:pt x="42860" y="62170"/>
                </a:lnTo>
                <a:lnTo>
                  <a:pt x="42780" y="62150"/>
                </a:lnTo>
                <a:lnTo>
                  <a:pt x="42710" y="62100"/>
                </a:lnTo>
                <a:lnTo>
                  <a:pt x="42650" y="62020"/>
                </a:lnTo>
                <a:lnTo>
                  <a:pt x="42630" y="61940"/>
                </a:lnTo>
                <a:lnTo>
                  <a:pt x="42660" y="61800"/>
                </a:lnTo>
                <a:lnTo>
                  <a:pt x="42690" y="61690"/>
                </a:lnTo>
                <a:lnTo>
                  <a:pt x="42730" y="61490"/>
                </a:lnTo>
                <a:lnTo>
                  <a:pt x="42730" y="61320"/>
                </a:lnTo>
                <a:lnTo>
                  <a:pt x="42740" y="61250"/>
                </a:lnTo>
                <a:lnTo>
                  <a:pt x="42790" y="61200"/>
                </a:lnTo>
                <a:lnTo>
                  <a:pt x="42840" y="61160"/>
                </a:lnTo>
                <a:lnTo>
                  <a:pt x="42930" y="61150"/>
                </a:lnTo>
                <a:lnTo>
                  <a:pt x="43030" y="61170"/>
                </a:lnTo>
                <a:lnTo>
                  <a:pt x="43150" y="61200"/>
                </a:lnTo>
                <a:lnTo>
                  <a:pt x="43260" y="61220"/>
                </a:lnTo>
                <a:lnTo>
                  <a:pt x="43320" y="61180"/>
                </a:lnTo>
                <a:lnTo>
                  <a:pt x="43320" y="61100"/>
                </a:lnTo>
                <a:lnTo>
                  <a:pt x="43120" y="60740"/>
                </a:lnTo>
                <a:lnTo>
                  <a:pt x="43050" y="60410"/>
                </a:lnTo>
                <a:lnTo>
                  <a:pt x="43030" y="60210"/>
                </a:lnTo>
                <a:lnTo>
                  <a:pt x="43050" y="60040"/>
                </a:lnTo>
                <a:lnTo>
                  <a:pt x="43090" y="59930"/>
                </a:lnTo>
                <a:lnTo>
                  <a:pt x="43130" y="59840"/>
                </a:lnTo>
                <a:lnTo>
                  <a:pt x="43130" y="59740"/>
                </a:lnTo>
                <a:lnTo>
                  <a:pt x="43080" y="59610"/>
                </a:lnTo>
                <a:lnTo>
                  <a:pt x="42900" y="59420"/>
                </a:lnTo>
                <a:lnTo>
                  <a:pt x="42780" y="59340"/>
                </a:lnTo>
                <a:lnTo>
                  <a:pt x="42540" y="59240"/>
                </a:lnTo>
                <a:lnTo>
                  <a:pt x="42200" y="59010"/>
                </a:lnTo>
                <a:lnTo>
                  <a:pt x="42100" y="58900"/>
                </a:lnTo>
                <a:lnTo>
                  <a:pt x="41990" y="58750"/>
                </a:lnTo>
                <a:lnTo>
                  <a:pt x="41910" y="58550"/>
                </a:lnTo>
                <a:lnTo>
                  <a:pt x="41830" y="58400"/>
                </a:lnTo>
                <a:lnTo>
                  <a:pt x="41740" y="58290"/>
                </a:lnTo>
                <a:lnTo>
                  <a:pt x="41520" y="58120"/>
                </a:lnTo>
                <a:lnTo>
                  <a:pt x="41400" y="57990"/>
                </a:lnTo>
                <a:lnTo>
                  <a:pt x="41290" y="57820"/>
                </a:lnTo>
                <a:lnTo>
                  <a:pt x="41170" y="57550"/>
                </a:lnTo>
                <a:lnTo>
                  <a:pt x="41030" y="57410"/>
                </a:lnTo>
                <a:lnTo>
                  <a:pt x="40910" y="57340"/>
                </a:lnTo>
                <a:lnTo>
                  <a:pt x="40800" y="57320"/>
                </a:lnTo>
                <a:lnTo>
                  <a:pt x="40700" y="57280"/>
                </a:lnTo>
                <a:lnTo>
                  <a:pt x="40620" y="57200"/>
                </a:lnTo>
                <a:lnTo>
                  <a:pt x="40370" y="56830"/>
                </a:lnTo>
                <a:lnTo>
                  <a:pt x="40270" y="56720"/>
                </a:lnTo>
                <a:lnTo>
                  <a:pt x="39880" y="56500"/>
                </a:lnTo>
                <a:lnTo>
                  <a:pt x="39800" y="56410"/>
                </a:lnTo>
                <a:lnTo>
                  <a:pt x="39760" y="56300"/>
                </a:lnTo>
                <a:lnTo>
                  <a:pt x="39750" y="56210"/>
                </a:lnTo>
                <a:lnTo>
                  <a:pt x="39770" y="56110"/>
                </a:lnTo>
                <a:lnTo>
                  <a:pt x="39900" y="55870"/>
                </a:lnTo>
                <a:lnTo>
                  <a:pt x="40260" y="55440"/>
                </a:lnTo>
                <a:lnTo>
                  <a:pt x="40630" y="55210"/>
                </a:lnTo>
                <a:lnTo>
                  <a:pt x="40730" y="55180"/>
                </a:lnTo>
                <a:lnTo>
                  <a:pt x="40860" y="55150"/>
                </a:lnTo>
                <a:lnTo>
                  <a:pt x="40960" y="55170"/>
                </a:lnTo>
                <a:lnTo>
                  <a:pt x="41060" y="55220"/>
                </a:lnTo>
                <a:lnTo>
                  <a:pt x="41150" y="55290"/>
                </a:lnTo>
                <a:lnTo>
                  <a:pt x="41230" y="55380"/>
                </a:lnTo>
                <a:lnTo>
                  <a:pt x="41320" y="55540"/>
                </a:lnTo>
                <a:lnTo>
                  <a:pt x="41390" y="55610"/>
                </a:lnTo>
                <a:lnTo>
                  <a:pt x="41470" y="55610"/>
                </a:lnTo>
                <a:lnTo>
                  <a:pt x="41580" y="55560"/>
                </a:lnTo>
                <a:lnTo>
                  <a:pt x="41890" y="55120"/>
                </a:lnTo>
                <a:lnTo>
                  <a:pt x="41980" y="55010"/>
                </a:lnTo>
                <a:lnTo>
                  <a:pt x="42100" y="54940"/>
                </a:lnTo>
                <a:lnTo>
                  <a:pt x="42210" y="54930"/>
                </a:lnTo>
                <a:lnTo>
                  <a:pt x="42330" y="54930"/>
                </a:lnTo>
                <a:lnTo>
                  <a:pt x="42550" y="54990"/>
                </a:lnTo>
                <a:lnTo>
                  <a:pt x="42650" y="55000"/>
                </a:lnTo>
                <a:lnTo>
                  <a:pt x="42750" y="54970"/>
                </a:lnTo>
                <a:lnTo>
                  <a:pt x="43030" y="54810"/>
                </a:lnTo>
                <a:lnTo>
                  <a:pt x="43110" y="54710"/>
                </a:lnTo>
                <a:lnTo>
                  <a:pt x="43170" y="54430"/>
                </a:lnTo>
                <a:lnTo>
                  <a:pt x="43220" y="54310"/>
                </a:lnTo>
                <a:lnTo>
                  <a:pt x="43340" y="54220"/>
                </a:lnTo>
                <a:lnTo>
                  <a:pt x="43430" y="54220"/>
                </a:lnTo>
                <a:lnTo>
                  <a:pt x="43480" y="54250"/>
                </a:lnTo>
                <a:lnTo>
                  <a:pt x="43500" y="54300"/>
                </a:lnTo>
                <a:lnTo>
                  <a:pt x="43490" y="54440"/>
                </a:lnTo>
                <a:lnTo>
                  <a:pt x="43490" y="54530"/>
                </a:lnTo>
                <a:lnTo>
                  <a:pt x="43510" y="54610"/>
                </a:lnTo>
                <a:lnTo>
                  <a:pt x="43560" y="54710"/>
                </a:lnTo>
                <a:lnTo>
                  <a:pt x="43630" y="54800"/>
                </a:lnTo>
                <a:lnTo>
                  <a:pt x="43720" y="54850"/>
                </a:lnTo>
                <a:lnTo>
                  <a:pt x="43790" y="54780"/>
                </a:lnTo>
                <a:lnTo>
                  <a:pt x="43870" y="54720"/>
                </a:lnTo>
                <a:lnTo>
                  <a:pt x="43840" y="54470"/>
                </a:lnTo>
                <a:lnTo>
                  <a:pt x="43770" y="54160"/>
                </a:lnTo>
                <a:lnTo>
                  <a:pt x="43660" y="53910"/>
                </a:lnTo>
                <a:lnTo>
                  <a:pt x="43550" y="53740"/>
                </a:lnTo>
                <a:lnTo>
                  <a:pt x="43590" y="53510"/>
                </a:lnTo>
                <a:lnTo>
                  <a:pt x="43460" y="52920"/>
                </a:lnTo>
                <a:lnTo>
                  <a:pt x="43420" y="52630"/>
                </a:lnTo>
                <a:lnTo>
                  <a:pt x="43420" y="52520"/>
                </a:lnTo>
                <a:lnTo>
                  <a:pt x="43600" y="52330"/>
                </a:lnTo>
                <a:lnTo>
                  <a:pt x="43750" y="52090"/>
                </a:lnTo>
                <a:lnTo>
                  <a:pt x="43840" y="51920"/>
                </a:lnTo>
                <a:lnTo>
                  <a:pt x="43890" y="51770"/>
                </a:lnTo>
                <a:lnTo>
                  <a:pt x="43960" y="51470"/>
                </a:lnTo>
                <a:lnTo>
                  <a:pt x="43980" y="51280"/>
                </a:lnTo>
                <a:lnTo>
                  <a:pt x="44010" y="51120"/>
                </a:lnTo>
                <a:lnTo>
                  <a:pt x="44060" y="50970"/>
                </a:lnTo>
                <a:lnTo>
                  <a:pt x="44330" y="50490"/>
                </a:lnTo>
                <a:lnTo>
                  <a:pt x="44400" y="50390"/>
                </a:lnTo>
                <a:lnTo>
                  <a:pt x="44480" y="50300"/>
                </a:lnTo>
                <a:lnTo>
                  <a:pt x="44580" y="50250"/>
                </a:lnTo>
                <a:lnTo>
                  <a:pt x="44670" y="50240"/>
                </a:lnTo>
                <a:lnTo>
                  <a:pt x="44770" y="50270"/>
                </a:lnTo>
                <a:lnTo>
                  <a:pt x="44840" y="50380"/>
                </a:lnTo>
                <a:lnTo>
                  <a:pt x="44890" y="50480"/>
                </a:lnTo>
                <a:lnTo>
                  <a:pt x="44870" y="51110"/>
                </a:lnTo>
                <a:lnTo>
                  <a:pt x="44980" y="51430"/>
                </a:lnTo>
                <a:lnTo>
                  <a:pt x="45050" y="51490"/>
                </a:lnTo>
                <a:lnTo>
                  <a:pt x="45130" y="51520"/>
                </a:lnTo>
                <a:lnTo>
                  <a:pt x="45220" y="51480"/>
                </a:lnTo>
                <a:lnTo>
                  <a:pt x="45610" y="51150"/>
                </a:lnTo>
                <a:lnTo>
                  <a:pt x="45670" y="51070"/>
                </a:lnTo>
                <a:lnTo>
                  <a:pt x="45710" y="50980"/>
                </a:lnTo>
                <a:lnTo>
                  <a:pt x="45810" y="50740"/>
                </a:lnTo>
                <a:lnTo>
                  <a:pt x="45910" y="50590"/>
                </a:lnTo>
                <a:lnTo>
                  <a:pt x="45990" y="50540"/>
                </a:lnTo>
                <a:lnTo>
                  <a:pt x="46080" y="50550"/>
                </a:lnTo>
                <a:lnTo>
                  <a:pt x="46130" y="50620"/>
                </a:lnTo>
                <a:lnTo>
                  <a:pt x="46150" y="50730"/>
                </a:lnTo>
                <a:lnTo>
                  <a:pt x="46150" y="50850"/>
                </a:lnTo>
                <a:lnTo>
                  <a:pt x="46130" y="50980"/>
                </a:lnTo>
                <a:lnTo>
                  <a:pt x="46140" y="51140"/>
                </a:lnTo>
                <a:lnTo>
                  <a:pt x="46210" y="51320"/>
                </a:lnTo>
                <a:lnTo>
                  <a:pt x="46640" y="52210"/>
                </a:lnTo>
                <a:lnTo>
                  <a:pt x="46750" y="52370"/>
                </a:lnTo>
                <a:lnTo>
                  <a:pt x="46940" y="52550"/>
                </a:lnTo>
                <a:lnTo>
                  <a:pt x="47090" y="52600"/>
                </a:lnTo>
                <a:lnTo>
                  <a:pt x="47250" y="52600"/>
                </a:lnTo>
                <a:lnTo>
                  <a:pt x="47400" y="52560"/>
                </a:lnTo>
                <a:lnTo>
                  <a:pt x="47560" y="52580"/>
                </a:lnTo>
                <a:lnTo>
                  <a:pt x="47640" y="52630"/>
                </a:lnTo>
                <a:lnTo>
                  <a:pt x="47690" y="52700"/>
                </a:lnTo>
                <a:lnTo>
                  <a:pt x="47680" y="52760"/>
                </a:lnTo>
                <a:lnTo>
                  <a:pt x="47630" y="52790"/>
                </a:lnTo>
                <a:lnTo>
                  <a:pt x="47460" y="52870"/>
                </a:lnTo>
                <a:lnTo>
                  <a:pt x="47380" y="52920"/>
                </a:lnTo>
                <a:lnTo>
                  <a:pt x="47320" y="52990"/>
                </a:lnTo>
                <a:lnTo>
                  <a:pt x="47290" y="53070"/>
                </a:lnTo>
                <a:lnTo>
                  <a:pt x="47320" y="53200"/>
                </a:lnTo>
                <a:lnTo>
                  <a:pt x="47550" y="53590"/>
                </a:lnTo>
                <a:lnTo>
                  <a:pt x="47630" y="53800"/>
                </a:lnTo>
                <a:lnTo>
                  <a:pt x="47680" y="54100"/>
                </a:lnTo>
                <a:lnTo>
                  <a:pt x="47690" y="54260"/>
                </a:lnTo>
                <a:lnTo>
                  <a:pt x="47720" y="54390"/>
                </a:lnTo>
                <a:lnTo>
                  <a:pt x="47790" y="54610"/>
                </a:lnTo>
                <a:lnTo>
                  <a:pt x="47880" y="55220"/>
                </a:lnTo>
                <a:lnTo>
                  <a:pt x="47880" y="55310"/>
                </a:lnTo>
                <a:lnTo>
                  <a:pt x="47830" y="55490"/>
                </a:lnTo>
                <a:lnTo>
                  <a:pt x="47810" y="55600"/>
                </a:lnTo>
                <a:lnTo>
                  <a:pt x="47810" y="55720"/>
                </a:lnTo>
                <a:lnTo>
                  <a:pt x="47930" y="56170"/>
                </a:lnTo>
                <a:lnTo>
                  <a:pt x="47970" y="56760"/>
                </a:lnTo>
                <a:lnTo>
                  <a:pt x="48020" y="56960"/>
                </a:lnTo>
                <a:lnTo>
                  <a:pt x="48090" y="57080"/>
                </a:lnTo>
                <a:lnTo>
                  <a:pt x="48180" y="57140"/>
                </a:lnTo>
                <a:lnTo>
                  <a:pt x="48640" y="57180"/>
                </a:lnTo>
                <a:lnTo>
                  <a:pt x="48850" y="57320"/>
                </a:lnTo>
                <a:lnTo>
                  <a:pt x="48730" y="57630"/>
                </a:lnTo>
                <a:lnTo>
                  <a:pt x="48720" y="57770"/>
                </a:lnTo>
                <a:lnTo>
                  <a:pt x="48710" y="57980"/>
                </a:lnTo>
                <a:lnTo>
                  <a:pt x="48790" y="58570"/>
                </a:lnTo>
                <a:lnTo>
                  <a:pt x="48820" y="59210"/>
                </a:lnTo>
                <a:lnTo>
                  <a:pt x="48790" y="59510"/>
                </a:lnTo>
                <a:lnTo>
                  <a:pt x="48680" y="59960"/>
                </a:lnTo>
                <a:lnTo>
                  <a:pt x="48670" y="60320"/>
                </a:lnTo>
                <a:lnTo>
                  <a:pt x="48690" y="60550"/>
                </a:lnTo>
                <a:lnTo>
                  <a:pt x="48730" y="60750"/>
                </a:lnTo>
                <a:lnTo>
                  <a:pt x="48750" y="61000"/>
                </a:lnTo>
                <a:lnTo>
                  <a:pt x="48690" y="61120"/>
                </a:lnTo>
                <a:lnTo>
                  <a:pt x="48570" y="61200"/>
                </a:lnTo>
                <a:lnTo>
                  <a:pt x="48240" y="61270"/>
                </a:lnTo>
                <a:lnTo>
                  <a:pt x="48120" y="61310"/>
                </a:lnTo>
                <a:lnTo>
                  <a:pt x="48010" y="61390"/>
                </a:lnTo>
                <a:lnTo>
                  <a:pt x="47720" y="61700"/>
                </a:lnTo>
                <a:lnTo>
                  <a:pt x="47620" y="61760"/>
                </a:lnTo>
                <a:lnTo>
                  <a:pt x="47490" y="61790"/>
                </a:lnTo>
                <a:lnTo>
                  <a:pt x="47320" y="61810"/>
                </a:lnTo>
                <a:lnTo>
                  <a:pt x="47160" y="61860"/>
                </a:lnTo>
                <a:lnTo>
                  <a:pt x="46990" y="61950"/>
                </a:lnTo>
                <a:lnTo>
                  <a:pt x="46790" y="62220"/>
                </a:lnTo>
                <a:lnTo>
                  <a:pt x="46730" y="62420"/>
                </a:lnTo>
                <a:lnTo>
                  <a:pt x="46740" y="62670"/>
                </a:lnTo>
                <a:lnTo>
                  <a:pt x="47030" y="63440"/>
                </a:lnTo>
                <a:lnTo>
                  <a:pt x="47370" y="64130"/>
                </a:lnTo>
                <a:lnTo>
                  <a:pt x="47790" y="64820"/>
                </a:lnTo>
                <a:lnTo>
                  <a:pt x="47840" y="65020"/>
                </a:lnTo>
                <a:lnTo>
                  <a:pt x="47830" y="65120"/>
                </a:lnTo>
                <a:lnTo>
                  <a:pt x="47740" y="65190"/>
                </a:lnTo>
                <a:lnTo>
                  <a:pt x="47470" y="65320"/>
                </a:lnTo>
                <a:lnTo>
                  <a:pt x="47340" y="65420"/>
                </a:lnTo>
                <a:lnTo>
                  <a:pt x="47230" y="65530"/>
                </a:lnTo>
                <a:lnTo>
                  <a:pt x="47040" y="65790"/>
                </a:lnTo>
                <a:lnTo>
                  <a:pt x="47030" y="65810"/>
                </a:lnTo>
                <a:lnTo>
                  <a:pt x="45470" y="65220"/>
                </a:lnTo>
                <a:lnTo>
                  <a:pt x="45150" y="65190"/>
                </a:lnTo>
                <a:lnTo>
                  <a:pt x="44810" y="65300"/>
                </a:lnTo>
                <a:lnTo>
                  <a:pt x="44270" y="65700"/>
                </a:lnTo>
                <a:lnTo>
                  <a:pt x="44110" y="65750"/>
                </a:lnTo>
                <a:lnTo>
                  <a:pt x="43900" y="65760"/>
                </a:lnTo>
                <a:lnTo>
                  <a:pt x="42200" y="65840"/>
                </a:lnTo>
                <a:lnTo>
                  <a:pt x="42100" y="65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