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Neamt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Neam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530" y="17810"/>
                </a:moveTo>
                <a:lnTo>
                  <a:pt x="65190" y="18460"/>
                </a:lnTo>
                <a:lnTo>
                  <a:pt x="65680" y="19180"/>
                </a:lnTo>
                <a:lnTo>
                  <a:pt x="65970" y="19900"/>
                </a:lnTo>
                <a:lnTo>
                  <a:pt x="66040" y="20120"/>
                </a:lnTo>
                <a:lnTo>
                  <a:pt x="66120" y="20310"/>
                </a:lnTo>
                <a:lnTo>
                  <a:pt x="66250" y="20380"/>
                </a:lnTo>
                <a:lnTo>
                  <a:pt x="66410" y="20390"/>
                </a:lnTo>
                <a:lnTo>
                  <a:pt x="66590" y="20370"/>
                </a:lnTo>
                <a:lnTo>
                  <a:pt x="66820" y="20370"/>
                </a:lnTo>
                <a:lnTo>
                  <a:pt x="67090" y="20450"/>
                </a:lnTo>
                <a:lnTo>
                  <a:pt x="67460" y="20650"/>
                </a:lnTo>
                <a:lnTo>
                  <a:pt x="68030" y="21100"/>
                </a:lnTo>
                <a:lnTo>
                  <a:pt x="68280" y="21230"/>
                </a:lnTo>
                <a:lnTo>
                  <a:pt x="68670" y="21320"/>
                </a:lnTo>
                <a:lnTo>
                  <a:pt x="68810" y="21310"/>
                </a:lnTo>
                <a:lnTo>
                  <a:pt x="68890" y="21260"/>
                </a:lnTo>
                <a:lnTo>
                  <a:pt x="68950" y="21180"/>
                </a:lnTo>
                <a:lnTo>
                  <a:pt x="69030" y="20940"/>
                </a:lnTo>
                <a:lnTo>
                  <a:pt x="69110" y="20860"/>
                </a:lnTo>
                <a:lnTo>
                  <a:pt x="69250" y="20830"/>
                </a:lnTo>
                <a:lnTo>
                  <a:pt x="69710" y="20930"/>
                </a:lnTo>
                <a:lnTo>
                  <a:pt x="69880" y="20950"/>
                </a:lnTo>
                <a:lnTo>
                  <a:pt x="69990" y="20900"/>
                </a:lnTo>
                <a:lnTo>
                  <a:pt x="70090" y="20810"/>
                </a:lnTo>
                <a:lnTo>
                  <a:pt x="70430" y="20420"/>
                </a:lnTo>
                <a:lnTo>
                  <a:pt x="70550" y="20350"/>
                </a:lnTo>
                <a:lnTo>
                  <a:pt x="70710" y="20310"/>
                </a:lnTo>
                <a:lnTo>
                  <a:pt x="70930" y="20330"/>
                </a:lnTo>
                <a:lnTo>
                  <a:pt x="71050" y="20390"/>
                </a:lnTo>
                <a:lnTo>
                  <a:pt x="71120" y="20500"/>
                </a:lnTo>
                <a:lnTo>
                  <a:pt x="71160" y="20630"/>
                </a:lnTo>
                <a:lnTo>
                  <a:pt x="71200" y="20760"/>
                </a:lnTo>
                <a:lnTo>
                  <a:pt x="71280" y="20900"/>
                </a:lnTo>
                <a:lnTo>
                  <a:pt x="71400" y="21040"/>
                </a:lnTo>
                <a:lnTo>
                  <a:pt x="71620" y="21230"/>
                </a:lnTo>
                <a:lnTo>
                  <a:pt x="71750" y="21380"/>
                </a:lnTo>
                <a:lnTo>
                  <a:pt x="71810" y="21510"/>
                </a:lnTo>
                <a:lnTo>
                  <a:pt x="71770" y="21610"/>
                </a:lnTo>
                <a:lnTo>
                  <a:pt x="71690" y="21670"/>
                </a:lnTo>
                <a:lnTo>
                  <a:pt x="71400" y="21740"/>
                </a:lnTo>
                <a:lnTo>
                  <a:pt x="71230" y="21810"/>
                </a:lnTo>
                <a:lnTo>
                  <a:pt x="71070" y="21900"/>
                </a:lnTo>
                <a:lnTo>
                  <a:pt x="70940" y="22030"/>
                </a:lnTo>
                <a:lnTo>
                  <a:pt x="70880" y="22170"/>
                </a:lnTo>
                <a:lnTo>
                  <a:pt x="70890" y="22320"/>
                </a:lnTo>
                <a:lnTo>
                  <a:pt x="70990" y="22480"/>
                </a:lnTo>
                <a:lnTo>
                  <a:pt x="71200" y="22760"/>
                </a:lnTo>
                <a:lnTo>
                  <a:pt x="71370" y="23060"/>
                </a:lnTo>
                <a:lnTo>
                  <a:pt x="71420" y="23180"/>
                </a:lnTo>
                <a:lnTo>
                  <a:pt x="71470" y="23370"/>
                </a:lnTo>
                <a:lnTo>
                  <a:pt x="71530" y="23810"/>
                </a:lnTo>
                <a:lnTo>
                  <a:pt x="71740" y="24400"/>
                </a:lnTo>
                <a:lnTo>
                  <a:pt x="71780" y="24620"/>
                </a:lnTo>
                <a:lnTo>
                  <a:pt x="71780" y="24780"/>
                </a:lnTo>
                <a:lnTo>
                  <a:pt x="71670" y="25010"/>
                </a:lnTo>
                <a:lnTo>
                  <a:pt x="71290" y="25200"/>
                </a:lnTo>
                <a:lnTo>
                  <a:pt x="71020" y="25120"/>
                </a:lnTo>
                <a:lnTo>
                  <a:pt x="70920" y="25060"/>
                </a:lnTo>
                <a:lnTo>
                  <a:pt x="70140" y="24890"/>
                </a:lnTo>
                <a:lnTo>
                  <a:pt x="69910" y="24890"/>
                </a:lnTo>
                <a:lnTo>
                  <a:pt x="69230" y="24990"/>
                </a:lnTo>
                <a:lnTo>
                  <a:pt x="69030" y="24860"/>
                </a:lnTo>
                <a:lnTo>
                  <a:pt x="68900" y="24710"/>
                </a:lnTo>
                <a:lnTo>
                  <a:pt x="68840" y="24570"/>
                </a:lnTo>
                <a:lnTo>
                  <a:pt x="68830" y="24470"/>
                </a:lnTo>
                <a:lnTo>
                  <a:pt x="68860" y="24380"/>
                </a:lnTo>
                <a:lnTo>
                  <a:pt x="68840" y="24280"/>
                </a:lnTo>
                <a:lnTo>
                  <a:pt x="68790" y="24170"/>
                </a:lnTo>
                <a:lnTo>
                  <a:pt x="68600" y="24020"/>
                </a:lnTo>
                <a:lnTo>
                  <a:pt x="68490" y="24010"/>
                </a:lnTo>
                <a:lnTo>
                  <a:pt x="68440" y="24060"/>
                </a:lnTo>
                <a:lnTo>
                  <a:pt x="68450" y="24160"/>
                </a:lnTo>
                <a:lnTo>
                  <a:pt x="68460" y="24270"/>
                </a:lnTo>
                <a:lnTo>
                  <a:pt x="68430" y="24380"/>
                </a:lnTo>
                <a:lnTo>
                  <a:pt x="68380" y="24480"/>
                </a:lnTo>
                <a:lnTo>
                  <a:pt x="68120" y="24700"/>
                </a:lnTo>
                <a:lnTo>
                  <a:pt x="68070" y="24790"/>
                </a:lnTo>
                <a:lnTo>
                  <a:pt x="68060" y="24900"/>
                </a:lnTo>
                <a:lnTo>
                  <a:pt x="68080" y="25020"/>
                </a:lnTo>
                <a:lnTo>
                  <a:pt x="68080" y="25130"/>
                </a:lnTo>
                <a:lnTo>
                  <a:pt x="68030" y="25240"/>
                </a:lnTo>
                <a:lnTo>
                  <a:pt x="67920" y="25330"/>
                </a:lnTo>
                <a:lnTo>
                  <a:pt x="67760" y="25400"/>
                </a:lnTo>
                <a:lnTo>
                  <a:pt x="67610" y="25400"/>
                </a:lnTo>
                <a:lnTo>
                  <a:pt x="67490" y="25330"/>
                </a:lnTo>
                <a:lnTo>
                  <a:pt x="67200" y="25120"/>
                </a:lnTo>
                <a:lnTo>
                  <a:pt x="66940" y="25030"/>
                </a:lnTo>
                <a:lnTo>
                  <a:pt x="66760" y="25040"/>
                </a:lnTo>
                <a:lnTo>
                  <a:pt x="66640" y="25120"/>
                </a:lnTo>
                <a:lnTo>
                  <a:pt x="66560" y="25310"/>
                </a:lnTo>
                <a:lnTo>
                  <a:pt x="66480" y="25410"/>
                </a:lnTo>
                <a:lnTo>
                  <a:pt x="65890" y="25660"/>
                </a:lnTo>
                <a:lnTo>
                  <a:pt x="65750" y="25750"/>
                </a:lnTo>
                <a:lnTo>
                  <a:pt x="65570" y="25990"/>
                </a:lnTo>
                <a:lnTo>
                  <a:pt x="65480" y="26070"/>
                </a:lnTo>
                <a:lnTo>
                  <a:pt x="65360" y="26080"/>
                </a:lnTo>
                <a:lnTo>
                  <a:pt x="64970" y="26000"/>
                </a:lnTo>
                <a:lnTo>
                  <a:pt x="64620" y="26090"/>
                </a:lnTo>
                <a:lnTo>
                  <a:pt x="64260" y="26080"/>
                </a:lnTo>
                <a:lnTo>
                  <a:pt x="64150" y="26120"/>
                </a:lnTo>
                <a:lnTo>
                  <a:pt x="64070" y="26200"/>
                </a:lnTo>
                <a:lnTo>
                  <a:pt x="63990" y="26330"/>
                </a:lnTo>
                <a:lnTo>
                  <a:pt x="63900" y="26440"/>
                </a:lnTo>
                <a:lnTo>
                  <a:pt x="63810" y="26520"/>
                </a:lnTo>
                <a:lnTo>
                  <a:pt x="63640" y="26540"/>
                </a:lnTo>
                <a:lnTo>
                  <a:pt x="62880" y="26540"/>
                </a:lnTo>
                <a:lnTo>
                  <a:pt x="62770" y="26520"/>
                </a:lnTo>
                <a:lnTo>
                  <a:pt x="62750" y="26460"/>
                </a:lnTo>
                <a:lnTo>
                  <a:pt x="62760" y="26390"/>
                </a:lnTo>
                <a:lnTo>
                  <a:pt x="62780" y="26290"/>
                </a:lnTo>
                <a:lnTo>
                  <a:pt x="62780" y="26190"/>
                </a:lnTo>
                <a:lnTo>
                  <a:pt x="62760" y="26090"/>
                </a:lnTo>
                <a:lnTo>
                  <a:pt x="62710" y="25990"/>
                </a:lnTo>
                <a:lnTo>
                  <a:pt x="62640" y="25890"/>
                </a:lnTo>
                <a:lnTo>
                  <a:pt x="62540" y="25670"/>
                </a:lnTo>
                <a:lnTo>
                  <a:pt x="62470" y="25600"/>
                </a:lnTo>
                <a:lnTo>
                  <a:pt x="62330" y="25540"/>
                </a:lnTo>
                <a:lnTo>
                  <a:pt x="62220" y="25570"/>
                </a:lnTo>
                <a:lnTo>
                  <a:pt x="62110" y="25620"/>
                </a:lnTo>
                <a:lnTo>
                  <a:pt x="61520" y="26060"/>
                </a:lnTo>
                <a:lnTo>
                  <a:pt x="61270" y="26160"/>
                </a:lnTo>
                <a:lnTo>
                  <a:pt x="61080" y="26200"/>
                </a:lnTo>
                <a:lnTo>
                  <a:pt x="60950" y="26170"/>
                </a:lnTo>
                <a:lnTo>
                  <a:pt x="60680" y="26010"/>
                </a:lnTo>
                <a:lnTo>
                  <a:pt x="60460" y="25950"/>
                </a:lnTo>
                <a:lnTo>
                  <a:pt x="60330" y="25950"/>
                </a:lnTo>
                <a:lnTo>
                  <a:pt x="59970" y="26060"/>
                </a:lnTo>
                <a:lnTo>
                  <a:pt x="59190" y="25860"/>
                </a:lnTo>
                <a:lnTo>
                  <a:pt x="59100" y="25890"/>
                </a:lnTo>
                <a:lnTo>
                  <a:pt x="59000" y="25960"/>
                </a:lnTo>
                <a:lnTo>
                  <a:pt x="59000" y="26090"/>
                </a:lnTo>
                <a:lnTo>
                  <a:pt x="59060" y="26380"/>
                </a:lnTo>
                <a:lnTo>
                  <a:pt x="59070" y="26510"/>
                </a:lnTo>
                <a:lnTo>
                  <a:pt x="59040" y="26600"/>
                </a:lnTo>
                <a:lnTo>
                  <a:pt x="58940" y="26590"/>
                </a:lnTo>
                <a:lnTo>
                  <a:pt x="58820" y="26520"/>
                </a:lnTo>
                <a:lnTo>
                  <a:pt x="58500" y="26200"/>
                </a:lnTo>
                <a:lnTo>
                  <a:pt x="58360" y="26020"/>
                </a:lnTo>
                <a:lnTo>
                  <a:pt x="58280" y="25870"/>
                </a:lnTo>
                <a:lnTo>
                  <a:pt x="58240" y="25700"/>
                </a:lnTo>
                <a:lnTo>
                  <a:pt x="58130" y="23370"/>
                </a:lnTo>
                <a:lnTo>
                  <a:pt x="58130" y="23220"/>
                </a:lnTo>
                <a:lnTo>
                  <a:pt x="58150" y="23110"/>
                </a:lnTo>
                <a:lnTo>
                  <a:pt x="58200" y="23040"/>
                </a:lnTo>
                <a:lnTo>
                  <a:pt x="58280" y="23000"/>
                </a:lnTo>
                <a:lnTo>
                  <a:pt x="58370" y="23000"/>
                </a:lnTo>
                <a:lnTo>
                  <a:pt x="58550" y="23030"/>
                </a:lnTo>
                <a:lnTo>
                  <a:pt x="58610" y="23030"/>
                </a:lnTo>
                <a:lnTo>
                  <a:pt x="58650" y="22960"/>
                </a:lnTo>
                <a:lnTo>
                  <a:pt x="58650" y="22850"/>
                </a:lnTo>
                <a:lnTo>
                  <a:pt x="58600" y="22620"/>
                </a:lnTo>
                <a:lnTo>
                  <a:pt x="58520" y="22470"/>
                </a:lnTo>
                <a:lnTo>
                  <a:pt x="58380" y="22340"/>
                </a:lnTo>
                <a:lnTo>
                  <a:pt x="58060" y="22100"/>
                </a:lnTo>
                <a:lnTo>
                  <a:pt x="57890" y="21870"/>
                </a:lnTo>
                <a:lnTo>
                  <a:pt x="57770" y="21630"/>
                </a:lnTo>
                <a:lnTo>
                  <a:pt x="57610" y="21210"/>
                </a:lnTo>
                <a:lnTo>
                  <a:pt x="57490" y="21000"/>
                </a:lnTo>
                <a:lnTo>
                  <a:pt x="57360" y="20840"/>
                </a:lnTo>
                <a:lnTo>
                  <a:pt x="57220" y="20750"/>
                </a:lnTo>
                <a:lnTo>
                  <a:pt x="56950" y="20630"/>
                </a:lnTo>
                <a:lnTo>
                  <a:pt x="56730" y="20570"/>
                </a:lnTo>
                <a:lnTo>
                  <a:pt x="56740" y="20260"/>
                </a:lnTo>
                <a:lnTo>
                  <a:pt x="56850" y="19900"/>
                </a:lnTo>
                <a:lnTo>
                  <a:pt x="56970" y="19650"/>
                </a:lnTo>
                <a:lnTo>
                  <a:pt x="57400" y="19140"/>
                </a:lnTo>
                <a:lnTo>
                  <a:pt x="57540" y="19000"/>
                </a:lnTo>
                <a:lnTo>
                  <a:pt x="57920" y="18750"/>
                </a:lnTo>
                <a:lnTo>
                  <a:pt x="58080" y="18610"/>
                </a:lnTo>
                <a:lnTo>
                  <a:pt x="58160" y="18470"/>
                </a:lnTo>
                <a:lnTo>
                  <a:pt x="58180" y="18330"/>
                </a:lnTo>
                <a:lnTo>
                  <a:pt x="58150" y="18220"/>
                </a:lnTo>
                <a:lnTo>
                  <a:pt x="58080" y="18110"/>
                </a:lnTo>
                <a:lnTo>
                  <a:pt x="57890" y="17930"/>
                </a:lnTo>
                <a:lnTo>
                  <a:pt x="57720" y="17690"/>
                </a:lnTo>
                <a:lnTo>
                  <a:pt x="57690" y="17590"/>
                </a:lnTo>
                <a:lnTo>
                  <a:pt x="57730" y="17510"/>
                </a:lnTo>
                <a:lnTo>
                  <a:pt x="57810" y="17470"/>
                </a:lnTo>
                <a:lnTo>
                  <a:pt x="57910" y="17460"/>
                </a:lnTo>
                <a:lnTo>
                  <a:pt x="58030" y="17510"/>
                </a:lnTo>
                <a:lnTo>
                  <a:pt x="58160" y="17590"/>
                </a:lnTo>
                <a:lnTo>
                  <a:pt x="58600" y="18010"/>
                </a:lnTo>
                <a:lnTo>
                  <a:pt x="58720" y="18090"/>
                </a:lnTo>
                <a:lnTo>
                  <a:pt x="58850" y="18110"/>
                </a:lnTo>
                <a:lnTo>
                  <a:pt x="59020" y="18080"/>
                </a:lnTo>
                <a:lnTo>
                  <a:pt x="59720" y="17750"/>
                </a:lnTo>
                <a:lnTo>
                  <a:pt x="59860" y="17740"/>
                </a:lnTo>
                <a:lnTo>
                  <a:pt x="59990" y="17790"/>
                </a:lnTo>
                <a:lnTo>
                  <a:pt x="60110" y="17870"/>
                </a:lnTo>
                <a:lnTo>
                  <a:pt x="60270" y="17920"/>
                </a:lnTo>
                <a:lnTo>
                  <a:pt x="60450" y="17930"/>
                </a:lnTo>
                <a:lnTo>
                  <a:pt x="60950" y="17800"/>
                </a:lnTo>
                <a:lnTo>
                  <a:pt x="62030" y="17800"/>
                </a:lnTo>
                <a:lnTo>
                  <a:pt x="62380" y="17720"/>
                </a:lnTo>
                <a:lnTo>
                  <a:pt x="63280" y="17250"/>
                </a:lnTo>
                <a:lnTo>
                  <a:pt x="63500" y="17190"/>
                </a:lnTo>
                <a:lnTo>
                  <a:pt x="63690" y="17190"/>
                </a:lnTo>
                <a:lnTo>
                  <a:pt x="63880" y="17240"/>
                </a:lnTo>
                <a:lnTo>
                  <a:pt x="64050" y="17310"/>
                </a:lnTo>
                <a:lnTo>
                  <a:pt x="64190" y="17420"/>
                </a:lnTo>
                <a:lnTo>
                  <a:pt x="64530" y="17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