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Mures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Mures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50940" y="19940"/>
                </a:moveTo>
                <a:lnTo>
                  <a:pt x="51800" y="20100"/>
                </a:lnTo>
                <a:lnTo>
                  <a:pt x="52240" y="20310"/>
                </a:lnTo>
                <a:lnTo>
                  <a:pt x="52310" y="20850"/>
                </a:lnTo>
                <a:lnTo>
                  <a:pt x="52360" y="20970"/>
                </a:lnTo>
                <a:lnTo>
                  <a:pt x="52440" y="21120"/>
                </a:lnTo>
                <a:lnTo>
                  <a:pt x="52660" y="21340"/>
                </a:lnTo>
                <a:lnTo>
                  <a:pt x="52750" y="21470"/>
                </a:lnTo>
                <a:lnTo>
                  <a:pt x="52820" y="21640"/>
                </a:lnTo>
                <a:lnTo>
                  <a:pt x="52850" y="21860"/>
                </a:lnTo>
                <a:lnTo>
                  <a:pt x="52880" y="22710"/>
                </a:lnTo>
                <a:lnTo>
                  <a:pt x="52730" y="23660"/>
                </a:lnTo>
                <a:lnTo>
                  <a:pt x="52780" y="23980"/>
                </a:lnTo>
                <a:lnTo>
                  <a:pt x="52980" y="24560"/>
                </a:lnTo>
                <a:lnTo>
                  <a:pt x="53030" y="24660"/>
                </a:lnTo>
                <a:lnTo>
                  <a:pt x="53060" y="24790"/>
                </a:lnTo>
                <a:lnTo>
                  <a:pt x="53050" y="24980"/>
                </a:lnTo>
                <a:lnTo>
                  <a:pt x="53000" y="25290"/>
                </a:lnTo>
                <a:lnTo>
                  <a:pt x="52970" y="25550"/>
                </a:lnTo>
                <a:lnTo>
                  <a:pt x="52990" y="25930"/>
                </a:lnTo>
                <a:lnTo>
                  <a:pt x="52980" y="26060"/>
                </a:lnTo>
                <a:lnTo>
                  <a:pt x="52890" y="26200"/>
                </a:lnTo>
                <a:lnTo>
                  <a:pt x="52480" y="26550"/>
                </a:lnTo>
                <a:lnTo>
                  <a:pt x="52340" y="26710"/>
                </a:lnTo>
                <a:lnTo>
                  <a:pt x="51990" y="27240"/>
                </a:lnTo>
                <a:lnTo>
                  <a:pt x="51870" y="27370"/>
                </a:lnTo>
                <a:lnTo>
                  <a:pt x="51710" y="27480"/>
                </a:lnTo>
                <a:lnTo>
                  <a:pt x="51300" y="27650"/>
                </a:lnTo>
                <a:lnTo>
                  <a:pt x="51180" y="27730"/>
                </a:lnTo>
                <a:lnTo>
                  <a:pt x="50610" y="28320"/>
                </a:lnTo>
                <a:lnTo>
                  <a:pt x="50530" y="28450"/>
                </a:lnTo>
                <a:lnTo>
                  <a:pt x="50490" y="28610"/>
                </a:lnTo>
                <a:lnTo>
                  <a:pt x="50450" y="29130"/>
                </a:lnTo>
                <a:lnTo>
                  <a:pt x="50400" y="29250"/>
                </a:lnTo>
                <a:lnTo>
                  <a:pt x="50300" y="29340"/>
                </a:lnTo>
                <a:lnTo>
                  <a:pt x="49700" y="29590"/>
                </a:lnTo>
                <a:lnTo>
                  <a:pt x="49630" y="29680"/>
                </a:lnTo>
                <a:lnTo>
                  <a:pt x="49630" y="29770"/>
                </a:lnTo>
                <a:lnTo>
                  <a:pt x="49890" y="29960"/>
                </a:lnTo>
                <a:lnTo>
                  <a:pt x="49970" y="30060"/>
                </a:lnTo>
                <a:lnTo>
                  <a:pt x="49960" y="30200"/>
                </a:lnTo>
                <a:lnTo>
                  <a:pt x="49910" y="30300"/>
                </a:lnTo>
                <a:lnTo>
                  <a:pt x="49800" y="30360"/>
                </a:lnTo>
                <a:lnTo>
                  <a:pt x="49570" y="30410"/>
                </a:lnTo>
                <a:lnTo>
                  <a:pt x="49490" y="30470"/>
                </a:lnTo>
                <a:lnTo>
                  <a:pt x="49420" y="30530"/>
                </a:lnTo>
                <a:lnTo>
                  <a:pt x="49320" y="30590"/>
                </a:lnTo>
                <a:lnTo>
                  <a:pt x="49110" y="30680"/>
                </a:lnTo>
                <a:lnTo>
                  <a:pt x="49040" y="30760"/>
                </a:lnTo>
                <a:lnTo>
                  <a:pt x="49030" y="30840"/>
                </a:lnTo>
                <a:lnTo>
                  <a:pt x="49090" y="30970"/>
                </a:lnTo>
                <a:lnTo>
                  <a:pt x="49850" y="31900"/>
                </a:lnTo>
                <a:lnTo>
                  <a:pt x="50020" y="32060"/>
                </a:lnTo>
                <a:lnTo>
                  <a:pt x="50210" y="32120"/>
                </a:lnTo>
                <a:lnTo>
                  <a:pt x="50660" y="32100"/>
                </a:lnTo>
                <a:lnTo>
                  <a:pt x="50820" y="32160"/>
                </a:lnTo>
                <a:lnTo>
                  <a:pt x="51330" y="32560"/>
                </a:lnTo>
                <a:lnTo>
                  <a:pt x="52080" y="33370"/>
                </a:lnTo>
                <a:lnTo>
                  <a:pt x="51600" y="33480"/>
                </a:lnTo>
                <a:lnTo>
                  <a:pt x="50720" y="33520"/>
                </a:lnTo>
                <a:lnTo>
                  <a:pt x="50580" y="33560"/>
                </a:lnTo>
                <a:lnTo>
                  <a:pt x="50450" y="33640"/>
                </a:lnTo>
                <a:lnTo>
                  <a:pt x="50230" y="33810"/>
                </a:lnTo>
                <a:lnTo>
                  <a:pt x="50140" y="33920"/>
                </a:lnTo>
                <a:lnTo>
                  <a:pt x="50080" y="34070"/>
                </a:lnTo>
                <a:lnTo>
                  <a:pt x="50040" y="34190"/>
                </a:lnTo>
                <a:lnTo>
                  <a:pt x="50100" y="34470"/>
                </a:lnTo>
                <a:lnTo>
                  <a:pt x="49640" y="34210"/>
                </a:lnTo>
                <a:lnTo>
                  <a:pt x="49540" y="34120"/>
                </a:lnTo>
                <a:lnTo>
                  <a:pt x="49390" y="34020"/>
                </a:lnTo>
                <a:lnTo>
                  <a:pt x="49260" y="33960"/>
                </a:lnTo>
                <a:lnTo>
                  <a:pt x="49050" y="33930"/>
                </a:lnTo>
                <a:lnTo>
                  <a:pt x="48920" y="33950"/>
                </a:lnTo>
                <a:lnTo>
                  <a:pt x="48790" y="33980"/>
                </a:lnTo>
                <a:lnTo>
                  <a:pt x="48710" y="34010"/>
                </a:lnTo>
                <a:lnTo>
                  <a:pt x="48600" y="34030"/>
                </a:lnTo>
                <a:lnTo>
                  <a:pt x="48300" y="34050"/>
                </a:lnTo>
                <a:lnTo>
                  <a:pt x="48230" y="34080"/>
                </a:lnTo>
                <a:lnTo>
                  <a:pt x="48130" y="34170"/>
                </a:lnTo>
                <a:lnTo>
                  <a:pt x="48050" y="34200"/>
                </a:lnTo>
                <a:lnTo>
                  <a:pt x="47830" y="34210"/>
                </a:lnTo>
                <a:lnTo>
                  <a:pt x="47720" y="34240"/>
                </a:lnTo>
                <a:lnTo>
                  <a:pt x="47600" y="34240"/>
                </a:lnTo>
                <a:lnTo>
                  <a:pt x="47460" y="34180"/>
                </a:lnTo>
                <a:lnTo>
                  <a:pt x="47300" y="33970"/>
                </a:lnTo>
                <a:lnTo>
                  <a:pt x="47200" y="33660"/>
                </a:lnTo>
                <a:lnTo>
                  <a:pt x="47140" y="33300"/>
                </a:lnTo>
                <a:lnTo>
                  <a:pt x="47100" y="32510"/>
                </a:lnTo>
                <a:lnTo>
                  <a:pt x="47030" y="32130"/>
                </a:lnTo>
                <a:lnTo>
                  <a:pt x="47040" y="32000"/>
                </a:lnTo>
                <a:lnTo>
                  <a:pt x="47080" y="31890"/>
                </a:lnTo>
                <a:lnTo>
                  <a:pt x="47150" y="31790"/>
                </a:lnTo>
                <a:lnTo>
                  <a:pt x="47180" y="31710"/>
                </a:lnTo>
                <a:lnTo>
                  <a:pt x="47140" y="31670"/>
                </a:lnTo>
                <a:lnTo>
                  <a:pt x="47050" y="31660"/>
                </a:lnTo>
                <a:lnTo>
                  <a:pt x="46870" y="31750"/>
                </a:lnTo>
                <a:lnTo>
                  <a:pt x="46730" y="31790"/>
                </a:lnTo>
                <a:lnTo>
                  <a:pt x="46550" y="31770"/>
                </a:lnTo>
                <a:lnTo>
                  <a:pt x="46290" y="31690"/>
                </a:lnTo>
                <a:lnTo>
                  <a:pt x="46170" y="31700"/>
                </a:lnTo>
                <a:lnTo>
                  <a:pt x="46050" y="31770"/>
                </a:lnTo>
                <a:lnTo>
                  <a:pt x="45980" y="31850"/>
                </a:lnTo>
                <a:lnTo>
                  <a:pt x="45910" y="31940"/>
                </a:lnTo>
                <a:lnTo>
                  <a:pt x="45790" y="32000"/>
                </a:lnTo>
                <a:lnTo>
                  <a:pt x="45600" y="32010"/>
                </a:lnTo>
                <a:lnTo>
                  <a:pt x="44930" y="31970"/>
                </a:lnTo>
                <a:lnTo>
                  <a:pt x="44630" y="32030"/>
                </a:lnTo>
                <a:lnTo>
                  <a:pt x="44470" y="32090"/>
                </a:lnTo>
                <a:lnTo>
                  <a:pt x="44280" y="32130"/>
                </a:lnTo>
                <a:lnTo>
                  <a:pt x="44100" y="32120"/>
                </a:lnTo>
                <a:lnTo>
                  <a:pt x="43570" y="31890"/>
                </a:lnTo>
                <a:lnTo>
                  <a:pt x="43220" y="31960"/>
                </a:lnTo>
                <a:lnTo>
                  <a:pt x="42510" y="31970"/>
                </a:lnTo>
                <a:lnTo>
                  <a:pt x="42350" y="31860"/>
                </a:lnTo>
                <a:lnTo>
                  <a:pt x="42290" y="31790"/>
                </a:lnTo>
                <a:lnTo>
                  <a:pt x="42210" y="31660"/>
                </a:lnTo>
                <a:lnTo>
                  <a:pt x="42140" y="31220"/>
                </a:lnTo>
                <a:lnTo>
                  <a:pt x="42040" y="31010"/>
                </a:lnTo>
                <a:lnTo>
                  <a:pt x="41840" y="30850"/>
                </a:lnTo>
                <a:lnTo>
                  <a:pt x="41310" y="30630"/>
                </a:lnTo>
                <a:lnTo>
                  <a:pt x="41210" y="30560"/>
                </a:lnTo>
                <a:lnTo>
                  <a:pt x="40920" y="30230"/>
                </a:lnTo>
                <a:lnTo>
                  <a:pt x="40870" y="30130"/>
                </a:lnTo>
                <a:lnTo>
                  <a:pt x="40920" y="29960"/>
                </a:lnTo>
                <a:lnTo>
                  <a:pt x="41000" y="29860"/>
                </a:lnTo>
                <a:lnTo>
                  <a:pt x="41120" y="29750"/>
                </a:lnTo>
                <a:lnTo>
                  <a:pt x="41190" y="29640"/>
                </a:lnTo>
                <a:lnTo>
                  <a:pt x="41230" y="29520"/>
                </a:lnTo>
                <a:lnTo>
                  <a:pt x="41220" y="29420"/>
                </a:lnTo>
                <a:lnTo>
                  <a:pt x="41180" y="29350"/>
                </a:lnTo>
                <a:lnTo>
                  <a:pt x="41060" y="29230"/>
                </a:lnTo>
                <a:lnTo>
                  <a:pt x="40920" y="29130"/>
                </a:lnTo>
                <a:lnTo>
                  <a:pt x="40620" y="29110"/>
                </a:lnTo>
                <a:lnTo>
                  <a:pt x="40400" y="28890"/>
                </a:lnTo>
                <a:lnTo>
                  <a:pt x="40350" y="28730"/>
                </a:lnTo>
                <a:lnTo>
                  <a:pt x="40390" y="28560"/>
                </a:lnTo>
                <a:lnTo>
                  <a:pt x="40580" y="28260"/>
                </a:lnTo>
                <a:lnTo>
                  <a:pt x="40710" y="28140"/>
                </a:lnTo>
                <a:lnTo>
                  <a:pt x="40920" y="28000"/>
                </a:lnTo>
                <a:lnTo>
                  <a:pt x="40980" y="27920"/>
                </a:lnTo>
                <a:lnTo>
                  <a:pt x="40990" y="27770"/>
                </a:lnTo>
                <a:lnTo>
                  <a:pt x="40960" y="27650"/>
                </a:lnTo>
                <a:lnTo>
                  <a:pt x="40910" y="27540"/>
                </a:lnTo>
                <a:lnTo>
                  <a:pt x="40890" y="27410"/>
                </a:lnTo>
                <a:lnTo>
                  <a:pt x="40910" y="27250"/>
                </a:lnTo>
                <a:lnTo>
                  <a:pt x="41010" y="26960"/>
                </a:lnTo>
                <a:lnTo>
                  <a:pt x="41100" y="26760"/>
                </a:lnTo>
                <a:lnTo>
                  <a:pt x="41260" y="26600"/>
                </a:lnTo>
                <a:lnTo>
                  <a:pt x="41390" y="26540"/>
                </a:lnTo>
                <a:lnTo>
                  <a:pt x="41730" y="26480"/>
                </a:lnTo>
                <a:lnTo>
                  <a:pt x="41820" y="26390"/>
                </a:lnTo>
                <a:lnTo>
                  <a:pt x="41890" y="26240"/>
                </a:lnTo>
                <a:lnTo>
                  <a:pt x="41880" y="26000"/>
                </a:lnTo>
                <a:lnTo>
                  <a:pt x="41810" y="25860"/>
                </a:lnTo>
                <a:lnTo>
                  <a:pt x="41730" y="25750"/>
                </a:lnTo>
                <a:lnTo>
                  <a:pt x="41670" y="25650"/>
                </a:lnTo>
                <a:lnTo>
                  <a:pt x="41670" y="25530"/>
                </a:lnTo>
                <a:lnTo>
                  <a:pt x="41710" y="25370"/>
                </a:lnTo>
                <a:lnTo>
                  <a:pt x="42070" y="24680"/>
                </a:lnTo>
                <a:lnTo>
                  <a:pt x="42180" y="24540"/>
                </a:lnTo>
                <a:lnTo>
                  <a:pt x="42260" y="24450"/>
                </a:lnTo>
                <a:lnTo>
                  <a:pt x="42560" y="24420"/>
                </a:lnTo>
                <a:lnTo>
                  <a:pt x="43350" y="24810"/>
                </a:lnTo>
                <a:lnTo>
                  <a:pt x="43990" y="24970"/>
                </a:lnTo>
                <a:lnTo>
                  <a:pt x="44200" y="24980"/>
                </a:lnTo>
                <a:lnTo>
                  <a:pt x="44350" y="24950"/>
                </a:lnTo>
                <a:lnTo>
                  <a:pt x="44790" y="24770"/>
                </a:lnTo>
                <a:lnTo>
                  <a:pt x="45130" y="24730"/>
                </a:lnTo>
                <a:lnTo>
                  <a:pt x="45310" y="24660"/>
                </a:lnTo>
                <a:lnTo>
                  <a:pt x="45450" y="24570"/>
                </a:lnTo>
                <a:lnTo>
                  <a:pt x="45500" y="24460"/>
                </a:lnTo>
                <a:lnTo>
                  <a:pt x="45530" y="24320"/>
                </a:lnTo>
                <a:lnTo>
                  <a:pt x="45550" y="24170"/>
                </a:lnTo>
                <a:lnTo>
                  <a:pt x="45580" y="24020"/>
                </a:lnTo>
                <a:lnTo>
                  <a:pt x="45630" y="23900"/>
                </a:lnTo>
                <a:lnTo>
                  <a:pt x="45820" y="23670"/>
                </a:lnTo>
                <a:lnTo>
                  <a:pt x="45880" y="23570"/>
                </a:lnTo>
                <a:lnTo>
                  <a:pt x="45970" y="23310"/>
                </a:lnTo>
                <a:lnTo>
                  <a:pt x="46060" y="23140"/>
                </a:lnTo>
                <a:lnTo>
                  <a:pt x="46260" y="22870"/>
                </a:lnTo>
                <a:lnTo>
                  <a:pt x="46490" y="22690"/>
                </a:lnTo>
                <a:lnTo>
                  <a:pt x="46670" y="22610"/>
                </a:lnTo>
                <a:lnTo>
                  <a:pt x="46780" y="22590"/>
                </a:lnTo>
                <a:lnTo>
                  <a:pt x="46890" y="22610"/>
                </a:lnTo>
                <a:lnTo>
                  <a:pt x="47010" y="22660"/>
                </a:lnTo>
                <a:lnTo>
                  <a:pt x="47290" y="22840"/>
                </a:lnTo>
                <a:lnTo>
                  <a:pt x="47450" y="22910"/>
                </a:lnTo>
                <a:lnTo>
                  <a:pt x="47620" y="22940"/>
                </a:lnTo>
                <a:lnTo>
                  <a:pt x="47740" y="22880"/>
                </a:lnTo>
                <a:lnTo>
                  <a:pt x="47810" y="22770"/>
                </a:lnTo>
                <a:lnTo>
                  <a:pt x="47880" y="22370"/>
                </a:lnTo>
                <a:lnTo>
                  <a:pt x="47930" y="22180"/>
                </a:lnTo>
                <a:lnTo>
                  <a:pt x="48010" y="22000"/>
                </a:lnTo>
                <a:lnTo>
                  <a:pt x="48250" y="21640"/>
                </a:lnTo>
                <a:lnTo>
                  <a:pt x="48300" y="21530"/>
                </a:lnTo>
                <a:lnTo>
                  <a:pt x="48430" y="21180"/>
                </a:lnTo>
                <a:lnTo>
                  <a:pt x="48510" y="21080"/>
                </a:lnTo>
                <a:lnTo>
                  <a:pt x="48990" y="20650"/>
                </a:lnTo>
                <a:lnTo>
                  <a:pt x="49310" y="20450"/>
                </a:lnTo>
                <a:lnTo>
                  <a:pt x="49560" y="20360"/>
                </a:lnTo>
                <a:lnTo>
                  <a:pt x="50200" y="20230"/>
                </a:lnTo>
                <a:lnTo>
                  <a:pt x="50940" y="19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