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Mehedinti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Mehedinti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31130" y="61210"/>
                </a:moveTo>
                <a:lnTo>
                  <a:pt x="30940" y="61120"/>
                </a:lnTo>
                <a:lnTo>
                  <a:pt x="30500" y="61060"/>
                </a:lnTo>
                <a:lnTo>
                  <a:pt x="30150" y="60910"/>
                </a:lnTo>
                <a:lnTo>
                  <a:pt x="28090" y="59490"/>
                </a:lnTo>
                <a:lnTo>
                  <a:pt x="28080" y="59490"/>
                </a:lnTo>
                <a:lnTo>
                  <a:pt x="28030" y="59290"/>
                </a:lnTo>
                <a:lnTo>
                  <a:pt x="28070" y="58640"/>
                </a:lnTo>
                <a:lnTo>
                  <a:pt x="27990" y="58460"/>
                </a:lnTo>
                <a:lnTo>
                  <a:pt x="27810" y="58370"/>
                </a:lnTo>
                <a:lnTo>
                  <a:pt x="27410" y="58320"/>
                </a:lnTo>
                <a:lnTo>
                  <a:pt x="27040" y="58150"/>
                </a:lnTo>
                <a:lnTo>
                  <a:pt x="26720" y="57870"/>
                </a:lnTo>
                <a:lnTo>
                  <a:pt x="26460" y="57520"/>
                </a:lnTo>
                <a:lnTo>
                  <a:pt x="26290" y="57130"/>
                </a:lnTo>
                <a:lnTo>
                  <a:pt x="26280" y="57030"/>
                </a:lnTo>
                <a:lnTo>
                  <a:pt x="26310" y="56820"/>
                </a:lnTo>
                <a:lnTo>
                  <a:pt x="26300" y="56710"/>
                </a:lnTo>
                <a:lnTo>
                  <a:pt x="26250" y="56620"/>
                </a:lnTo>
                <a:lnTo>
                  <a:pt x="26050" y="56440"/>
                </a:lnTo>
                <a:lnTo>
                  <a:pt x="26020" y="56330"/>
                </a:lnTo>
                <a:lnTo>
                  <a:pt x="26020" y="56150"/>
                </a:lnTo>
                <a:lnTo>
                  <a:pt x="26050" y="55970"/>
                </a:lnTo>
                <a:lnTo>
                  <a:pt x="26090" y="55840"/>
                </a:lnTo>
                <a:lnTo>
                  <a:pt x="26160" y="55780"/>
                </a:lnTo>
                <a:lnTo>
                  <a:pt x="26250" y="55750"/>
                </a:lnTo>
                <a:lnTo>
                  <a:pt x="26590" y="55740"/>
                </a:lnTo>
                <a:lnTo>
                  <a:pt x="26710" y="55680"/>
                </a:lnTo>
                <a:lnTo>
                  <a:pt x="26790" y="55550"/>
                </a:lnTo>
                <a:lnTo>
                  <a:pt x="26820" y="55320"/>
                </a:lnTo>
                <a:lnTo>
                  <a:pt x="26870" y="55090"/>
                </a:lnTo>
                <a:lnTo>
                  <a:pt x="27020" y="54960"/>
                </a:lnTo>
                <a:lnTo>
                  <a:pt x="27210" y="54900"/>
                </a:lnTo>
                <a:lnTo>
                  <a:pt x="27410" y="54910"/>
                </a:lnTo>
                <a:lnTo>
                  <a:pt x="27610" y="54990"/>
                </a:lnTo>
                <a:lnTo>
                  <a:pt x="27960" y="55230"/>
                </a:lnTo>
                <a:lnTo>
                  <a:pt x="28170" y="55280"/>
                </a:lnTo>
                <a:lnTo>
                  <a:pt x="28350" y="55240"/>
                </a:lnTo>
                <a:lnTo>
                  <a:pt x="28570" y="55140"/>
                </a:lnTo>
                <a:lnTo>
                  <a:pt x="28740" y="54970"/>
                </a:lnTo>
                <a:lnTo>
                  <a:pt x="28790" y="54720"/>
                </a:lnTo>
                <a:lnTo>
                  <a:pt x="28310" y="54180"/>
                </a:lnTo>
                <a:lnTo>
                  <a:pt x="28170" y="54080"/>
                </a:lnTo>
                <a:lnTo>
                  <a:pt x="27410" y="53980"/>
                </a:lnTo>
                <a:lnTo>
                  <a:pt x="27090" y="53820"/>
                </a:lnTo>
                <a:lnTo>
                  <a:pt x="26760" y="53560"/>
                </a:lnTo>
                <a:lnTo>
                  <a:pt x="26090" y="52810"/>
                </a:lnTo>
                <a:lnTo>
                  <a:pt x="25950" y="52730"/>
                </a:lnTo>
                <a:lnTo>
                  <a:pt x="25770" y="52690"/>
                </a:lnTo>
                <a:lnTo>
                  <a:pt x="25530" y="52680"/>
                </a:lnTo>
                <a:lnTo>
                  <a:pt x="25430" y="52760"/>
                </a:lnTo>
                <a:lnTo>
                  <a:pt x="25100" y="53130"/>
                </a:lnTo>
                <a:lnTo>
                  <a:pt x="24910" y="53250"/>
                </a:lnTo>
                <a:lnTo>
                  <a:pt x="24510" y="53340"/>
                </a:lnTo>
                <a:lnTo>
                  <a:pt x="24370" y="53450"/>
                </a:lnTo>
                <a:lnTo>
                  <a:pt x="24310" y="53660"/>
                </a:lnTo>
                <a:lnTo>
                  <a:pt x="23220" y="55640"/>
                </a:lnTo>
                <a:lnTo>
                  <a:pt x="23090" y="55770"/>
                </a:lnTo>
                <a:lnTo>
                  <a:pt x="22860" y="55830"/>
                </a:lnTo>
                <a:lnTo>
                  <a:pt x="22650" y="55800"/>
                </a:lnTo>
                <a:lnTo>
                  <a:pt x="22440" y="55710"/>
                </a:lnTo>
                <a:lnTo>
                  <a:pt x="22270" y="55550"/>
                </a:lnTo>
                <a:lnTo>
                  <a:pt x="22170" y="55160"/>
                </a:lnTo>
                <a:lnTo>
                  <a:pt x="22080" y="55070"/>
                </a:lnTo>
                <a:lnTo>
                  <a:pt x="21970" y="55000"/>
                </a:lnTo>
                <a:lnTo>
                  <a:pt x="21870" y="54910"/>
                </a:lnTo>
                <a:lnTo>
                  <a:pt x="21820" y="54800"/>
                </a:lnTo>
                <a:lnTo>
                  <a:pt x="21790" y="54630"/>
                </a:lnTo>
                <a:lnTo>
                  <a:pt x="21770" y="54540"/>
                </a:lnTo>
                <a:lnTo>
                  <a:pt x="22000" y="54500"/>
                </a:lnTo>
                <a:lnTo>
                  <a:pt x="22290" y="54450"/>
                </a:lnTo>
                <a:lnTo>
                  <a:pt x="22420" y="54460"/>
                </a:lnTo>
                <a:lnTo>
                  <a:pt x="22660" y="54530"/>
                </a:lnTo>
                <a:lnTo>
                  <a:pt x="22770" y="54540"/>
                </a:lnTo>
                <a:lnTo>
                  <a:pt x="22880" y="54520"/>
                </a:lnTo>
                <a:lnTo>
                  <a:pt x="22990" y="54470"/>
                </a:lnTo>
                <a:lnTo>
                  <a:pt x="23060" y="54370"/>
                </a:lnTo>
                <a:lnTo>
                  <a:pt x="23110" y="54200"/>
                </a:lnTo>
                <a:lnTo>
                  <a:pt x="23100" y="54030"/>
                </a:lnTo>
                <a:lnTo>
                  <a:pt x="23050" y="53850"/>
                </a:lnTo>
                <a:lnTo>
                  <a:pt x="22980" y="53620"/>
                </a:lnTo>
                <a:lnTo>
                  <a:pt x="22970" y="53440"/>
                </a:lnTo>
                <a:lnTo>
                  <a:pt x="22990" y="53270"/>
                </a:lnTo>
                <a:lnTo>
                  <a:pt x="23030" y="53110"/>
                </a:lnTo>
                <a:lnTo>
                  <a:pt x="23090" y="52910"/>
                </a:lnTo>
                <a:lnTo>
                  <a:pt x="23200" y="52680"/>
                </a:lnTo>
                <a:lnTo>
                  <a:pt x="23410" y="52310"/>
                </a:lnTo>
                <a:lnTo>
                  <a:pt x="23500" y="52090"/>
                </a:lnTo>
                <a:lnTo>
                  <a:pt x="23540" y="51910"/>
                </a:lnTo>
                <a:lnTo>
                  <a:pt x="23540" y="51800"/>
                </a:lnTo>
                <a:lnTo>
                  <a:pt x="23570" y="51700"/>
                </a:lnTo>
                <a:lnTo>
                  <a:pt x="23630" y="51630"/>
                </a:lnTo>
                <a:lnTo>
                  <a:pt x="23770" y="51600"/>
                </a:lnTo>
                <a:lnTo>
                  <a:pt x="23870" y="51620"/>
                </a:lnTo>
                <a:lnTo>
                  <a:pt x="23960" y="51670"/>
                </a:lnTo>
                <a:lnTo>
                  <a:pt x="24290" y="52000"/>
                </a:lnTo>
                <a:lnTo>
                  <a:pt x="24360" y="52050"/>
                </a:lnTo>
                <a:lnTo>
                  <a:pt x="24430" y="52090"/>
                </a:lnTo>
                <a:lnTo>
                  <a:pt x="24530" y="52100"/>
                </a:lnTo>
                <a:lnTo>
                  <a:pt x="24840" y="52090"/>
                </a:lnTo>
                <a:lnTo>
                  <a:pt x="24930" y="52110"/>
                </a:lnTo>
                <a:lnTo>
                  <a:pt x="24990" y="52150"/>
                </a:lnTo>
                <a:lnTo>
                  <a:pt x="25060" y="52210"/>
                </a:lnTo>
                <a:lnTo>
                  <a:pt x="25120" y="52350"/>
                </a:lnTo>
                <a:lnTo>
                  <a:pt x="25170" y="52410"/>
                </a:lnTo>
                <a:lnTo>
                  <a:pt x="25240" y="52450"/>
                </a:lnTo>
                <a:lnTo>
                  <a:pt x="25340" y="52460"/>
                </a:lnTo>
                <a:lnTo>
                  <a:pt x="25490" y="52430"/>
                </a:lnTo>
                <a:lnTo>
                  <a:pt x="25590" y="52350"/>
                </a:lnTo>
                <a:lnTo>
                  <a:pt x="25680" y="52200"/>
                </a:lnTo>
                <a:lnTo>
                  <a:pt x="25780" y="51900"/>
                </a:lnTo>
                <a:lnTo>
                  <a:pt x="25930" y="51250"/>
                </a:lnTo>
                <a:lnTo>
                  <a:pt x="26170" y="50640"/>
                </a:lnTo>
                <a:lnTo>
                  <a:pt x="26570" y="49960"/>
                </a:lnTo>
                <a:lnTo>
                  <a:pt x="26670" y="49650"/>
                </a:lnTo>
                <a:lnTo>
                  <a:pt x="26730" y="49430"/>
                </a:lnTo>
                <a:lnTo>
                  <a:pt x="26760" y="49250"/>
                </a:lnTo>
                <a:lnTo>
                  <a:pt x="26770" y="49110"/>
                </a:lnTo>
                <a:lnTo>
                  <a:pt x="26810" y="48950"/>
                </a:lnTo>
                <a:lnTo>
                  <a:pt x="26880" y="48750"/>
                </a:lnTo>
                <a:lnTo>
                  <a:pt x="27190" y="48250"/>
                </a:lnTo>
                <a:lnTo>
                  <a:pt x="27600" y="47810"/>
                </a:lnTo>
                <a:lnTo>
                  <a:pt x="27980" y="47990"/>
                </a:lnTo>
                <a:lnTo>
                  <a:pt x="28390" y="48530"/>
                </a:lnTo>
                <a:lnTo>
                  <a:pt x="28560" y="48620"/>
                </a:lnTo>
                <a:lnTo>
                  <a:pt x="28710" y="48650"/>
                </a:lnTo>
                <a:lnTo>
                  <a:pt x="29170" y="48600"/>
                </a:lnTo>
                <a:lnTo>
                  <a:pt x="29350" y="48630"/>
                </a:lnTo>
                <a:lnTo>
                  <a:pt x="29470" y="48690"/>
                </a:lnTo>
                <a:lnTo>
                  <a:pt x="29560" y="48770"/>
                </a:lnTo>
                <a:lnTo>
                  <a:pt x="29630" y="48890"/>
                </a:lnTo>
                <a:lnTo>
                  <a:pt x="29740" y="49020"/>
                </a:lnTo>
                <a:lnTo>
                  <a:pt x="29900" y="49170"/>
                </a:lnTo>
                <a:lnTo>
                  <a:pt x="30150" y="49320"/>
                </a:lnTo>
                <a:lnTo>
                  <a:pt x="30260" y="49440"/>
                </a:lnTo>
                <a:lnTo>
                  <a:pt x="30310" y="49560"/>
                </a:lnTo>
                <a:lnTo>
                  <a:pt x="30300" y="49680"/>
                </a:lnTo>
                <a:lnTo>
                  <a:pt x="30260" y="49790"/>
                </a:lnTo>
                <a:lnTo>
                  <a:pt x="30210" y="50020"/>
                </a:lnTo>
                <a:lnTo>
                  <a:pt x="30210" y="50140"/>
                </a:lnTo>
                <a:lnTo>
                  <a:pt x="30230" y="50270"/>
                </a:lnTo>
                <a:lnTo>
                  <a:pt x="30300" y="50500"/>
                </a:lnTo>
                <a:lnTo>
                  <a:pt x="30320" y="50630"/>
                </a:lnTo>
                <a:lnTo>
                  <a:pt x="30360" y="50920"/>
                </a:lnTo>
                <a:lnTo>
                  <a:pt x="30390" y="51070"/>
                </a:lnTo>
                <a:lnTo>
                  <a:pt x="30450" y="51220"/>
                </a:lnTo>
                <a:lnTo>
                  <a:pt x="31310" y="52200"/>
                </a:lnTo>
                <a:lnTo>
                  <a:pt x="32050" y="52900"/>
                </a:lnTo>
                <a:lnTo>
                  <a:pt x="32260" y="53050"/>
                </a:lnTo>
                <a:lnTo>
                  <a:pt x="32450" y="53140"/>
                </a:lnTo>
                <a:lnTo>
                  <a:pt x="34120" y="53620"/>
                </a:lnTo>
                <a:lnTo>
                  <a:pt x="34340" y="53730"/>
                </a:lnTo>
                <a:lnTo>
                  <a:pt x="34960" y="54160"/>
                </a:lnTo>
                <a:lnTo>
                  <a:pt x="35500" y="54690"/>
                </a:lnTo>
                <a:lnTo>
                  <a:pt x="35600" y="54830"/>
                </a:lnTo>
                <a:lnTo>
                  <a:pt x="35760" y="55160"/>
                </a:lnTo>
                <a:lnTo>
                  <a:pt x="35620" y="55310"/>
                </a:lnTo>
                <a:lnTo>
                  <a:pt x="35090" y="55290"/>
                </a:lnTo>
                <a:lnTo>
                  <a:pt x="34850" y="55340"/>
                </a:lnTo>
                <a:lnTo>
                  <a:pt x="34700" y="55410"/>
                </a:lnTo>
                <a:lnTo>
                  <a:pt x="34580" y="55480"/>
                </a:lnTo>
                <a:lnTo>
                  <a:pt x="33970" y="55530"/>
                </a:lnTo>
                <a:lnTo>
                  <a:pt x="33850" y="55590"/>
                </a:lnTo>
                <a:lnTo>
                  <a:pt x="33820" y="55630"/>
                </a:lnTo>
                <a:lnTo>
                  <a:pt x="33890" y="55660"/>
                </a:lnTo>
                <a:lnTo>
                  <a:pt x="33970" y="55680"/>
                </a:lnTo>
                <a:lnTo>
                  <a:pt x="34030" y="55710"/>
                </a:lnTo>
                <a:lnTo>
                  <a:pt x="34030" y="55760"/>
                </a:lnTo>
                <a:lnTo>
                  <a:pt x="33820" y="55940"/>
                </a:lnTo>
                <a:lnTo>
                  <a:pt x="33750" y="56040"/>
                </a:lnTo>
                <a:lnTo>
                  <a:pt x="33700" y="56140"/>
                </a:lnTo>
                <a:lnTo>
                  <a:pt x="33570" y="56290"/>
                </a:lnTo>
                <a:lnTo>
                  <a:pt x="33420" y="56360"/>
                </a:lnTo>
                <a:lnTo>
                  <a:pt x="33230" y="56420"/>
                </a:lnTo>
                <a:lnTo>
                  <a:pt x="33160" y="56490"/>
                </a:lnTo>
                <a:lnTo>
                  <a:pt x="33120" y="56570"/>
                </a:lnTo>
                <a:lnTo>
                  <a:pt x="33100" y="56680"/>
                </a:lnTo>
                <a:lnTo>
                  <a:pt x="33030" y="56970"/>
                </a:lnTo>
                <a:lnTo>
                  <a:pt x="33030" y="57060"/>
                </a:lnTo>
                <a:lnTo>
                  <a:pt x="33060" y="57150"/>
                </a:lnTo>
                <a:lnTo>
                  <a:pt x="33140" y="57200"/>
                </a:lnTo>
                <a:lnTo>
                  <a:pt x="33250" y="57230"/>
                </a:lnTo>
                <a:lnTo>
                  <a:pt x="33450" y="57250"/>
                </a:lnTo>
                <a:lnTo>
                  <a:pt x="33550" y="57270"/>
                </a:lnTo>
                <a:lnTo>
                  <a:pt x="33620" y="57310"/>
                </a:lnTo>
                <a:lnTo>
                  <a:pt x="33680" y="57370"/>
                </a:lnTo>
                <a:lnTo>
                  <a:pt x="33700" y="57450"/>
                </a:lnTo>
                <a:lnTo>
                  <a:pt x="33680" y="57530"/>
                </a:lnTo>
                <a:lnTo>
                  <a:pt x="33630" y="57550"/>
                </a:lnTo>
                <a:lnTo>
                  <a:pt x="33440" y="57520"/>
                </a:lnTo>
                <a:lnTo>
                  <a:pt x="33310" y="57530"/>
                </a:lnTo>
                <a:lnTo>
                  <a:pt x="32800" y="57830"/>
                </a:lnTo>
                <a:lnTo>
                  <a:pt x="32720" y="57950"/>
                </a:lnTo>
                <a:lnTo>
                  <a:pt x="32660" y="58120"/>
                </a:lnTo>
                <a:lnTo>
                  <a:pt x="32620" y="58350"/>
                </a:lnTo>
                <a:lnTo>
                  <a:pt x="32570" y="58690"/>
                </a:lnTo>
                <a:lnTo>
                  <a:pt x="32550" y="58800"/>
                </a:lnTo>
                <a:lnTo>
                  <a:pt x="32340" y="59240"/>
                </a:lnTo>
                <a:lnTo>
                  <a:pt x="32320" y="59390"/>
                </a:lnTo>
                <a:lnTo>
                  <a:pt x="32330" y="59560"/>
                </a:lnTo>
                <a:lnTo>
                  <a:pt x="32400" y="59780"/>
                </a:lnTo>
                <a:lnTo>
                  <a:pt x="32430" y="59950"/>
                </a:lnTo>
                <a:lnTo>
                  <a:pt x="32430" y="60100"/>
                </a:lnTo>
                <a:lnTo>
                  <a:pt x="32390" y="60260"/>
                </a:lnTo>
                <a:lnTo>
                  <a:pt x="32320" y="60310"/>
                </a:lnTo>
                <a:lnTo>
                  <a:pt x="32220" y="60290"/>
                </a:lnTo>
                <a:lnTo>
                  <a:pt x="31920" y="60380"/>
                </a:lnTo>
                <a:lnTo>
                  <a:pt x="31130" y="61200"/>
                </a:lnTo>
                <a:lnTo>
                  <a:pt x="31130" y="61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