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Maramures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Romania • State Map | Fully Editable Vector Shape</a:t>
            </a:r>
          </a:p>
        </p:txBody>
      </p:sp>
      <p:sp>
        <p:nvSpPr>
          <p:cNvPr id="101" name="Maramures"/>
          <p:cNvSpPr/>
          <p:nvPr/>
        </p:nvSpPr>
        <p:spPr>
          <a:xfrm>
            <a:off x="2588915" y="1325880"/>
            <a:ext cx="7013863" cy="4937760"/>
          </a:xfrm>
          <a:custGeom>
            <a:avLst/>
            <a:gdLst/>
            <a:ahLst/>
            <a:cxnLst/>
            <a:rect l="0" t="0" r="100000" b="70400"/>
            <a:pathLst>
              <a:path w="100000" h="70400">
                <a:moveTo>
                  <a:pt x="31920" y="15670"/>
                </a:moveTo>
                <a:lnTo>
                  <a:pt x="31040" y="15500"/>
                </a:lnTo>
                <a:lnTo>
                  <a:pt x="30870" y="15410"/>
                </a:lnTo>
                <a:lnTo>
                  <a:pt x="30740" y="15300"/>
                </a:lnTo>
                <a:lnTo>
                  <a:pt x="30720" y="15190"/>
                </a:lnTo>
                <a:lnTo>
                  <a:pt x="30750" y="15100"/>
                </a:lnTo>
                <a:lnTo>
                  <a:pt x="30830" y="15020"/>
                </a:lnTo>
                <a:lnTo>
                  <a:pt x="31180" y="14780"/>
                </a:lnTo>
                <a:lnTo>
                  <a:pt x="31270" y="14700"/>
                </a:lnTo>
                <a:lnTo>
                  <a:pt x="31350" y="14600"/>
                </a:lnTo>
                <a:lnTo>
                  <a:pt x="31400" y="14500"/>
                </a:lnTo>
                <a:lnTo>
                  <a:pt x="31440" y="14380"/>
                </a:lnTo>
                <a:lnTo>
                  <a:pt x="31480" y="14230"/>
                </a:lnTo>
                <a:lnTo>
                  <a:pt x="31530" y="14070"/>
                </a:lnTo>
                <a:lnTo>
                  <a:pt x="31610" y="13940"/>
                </a:lnTo>
                <a:lnTo>
                  <a:pt x="32170" y="13220"/>
                </a:lnTo>
                <a:lnTo>
                  <a:pt x="32270" y="13160"/>
                </a:lnTo>
                <a:lnTo>
                  <a:pt x="32350" y="13160"/>
                </a:lnTo>
                <a:lnTo>
                  <a:pt x="32430" y="13210"/>
                </a:lnTo>
                <a:lnTo>
                  <a:pt x="32590" y="13410"/>
                </a:lnTo>
                <a:lnTo>
                  <a:pt x="32700" y="13520"/>
                </a:lnTo>
                <a:lnTo>
                  <a:pt x="33140" y="13810"/>
                </a:lnTo>
                <a:lnTo>
                  <a:pt x="33290" y="13870"/>
                </a:lnTo>
                <a:lnTo>
                  <a:pt x="33450" y="13870"/>
                </a:lnTo>
                <a:lnTo>
                  <a:pt x="33630" y="13770"/>
                </a:lnTo>
                <a:lnTo>
                  <a:pt x="33780" y="13600"/>
                </a:lnTo>
                <a:lnTo>
                  <a:pt x="33950" y="13350"/>
                </a:lnTo>
                <a:lnTo>
                  <a:pt x="34160" y="13090"/>
                </a:lnTo>
                <a:lnTo>
                  <a:pt x="34320" y="12730"/>
                </a:lnTo>
                <a:lnTo>
                  <a:pt x="34390" y="12550"/>
                </a:lnTo>
                <a:lnTo>
                  <a:pt x="34510" y="12280"/>
                </a:lnTo>
                <a:lnTo>
                  <a:pt x="34540" y="12110"/>
                </a:lnTo>
                <a:lnTo>
                  <a:pt x="34520" y="11920"/>
                </a:lnTo>
                <a:lnTo>
                  <a:pt x="34450" y="11800"/>
                </a:lnTo>
                <a:lnTo>
                  <a:pt x="34340" y="11700"/>
                </a:lnTo>
                <a:lnTo>
                  <a:pt x="34190" y="11610"/>
                </a:lnTo>
                <a:lnTo>
                  <a:pt x="33540" y="11430"/>
                </a:lnTo>
                <a:lnTo>
                  <a:pt x="33430" y="11360"/>
                </a:lnTo>
                <a:lnTo>
                  <a:pt x="33370" y="11260"/>
                </a:lnTo>
                <a:lnTo>
                  <a:pt x="33350" y="11140"/>
                </a:lnTo>
                <a:lnTo>
                  <a:pt x="33400" y="10940"/>
                </a:lnTo>
                <a:lnTo>
                  <a:pt x="33510" y="10820"/>
                </a:lnTo>
                <a:lnTo>
                  <a:pt x="33660" y="10750"/>
                </a:lnTo>
                <a:lnTo>
                  <a:pt x="34350" y="10760"/>
                </a:lnTo>
                <a:lnTo>
                  <a:pt x="34720" y="10870"/>
                </a:lnTo>
                <a:lnTo>
                  <a:pt x="34870" y="10950"/>
                </a:lnTo>
                <a:lnTo>
                  <a:pt x="35030" y="10990"/>
                </a:lnTo>
                <a:lnTo>
                  <a:pt x="35200" y="11000"/>
                </a:lnTo>
                <a:lnTo>
                  <a:pt x="35420" y="10960"/>
                </a:lnTo>
                <a:lnTo>
                  <a:pt x="35660" y="10840"/>
                </a:lnTo>
                <a:lnTo>
                  <a:pt x="37020" y="9800"/>
                </a:lnTo>
                <a:lnTo>
                  <a:pt x="37100" y="9640"/>
                </a:lnTo>
                <a:lnTo>
                  <a:pt x="37110" y="9480"/>
                </a:lnTo>
                <a:lnTo>
                  <a:pt x="37010" y="9300"/>
                </a:lnTo>
                <a:lnTo>
                  <a:pt x="36890" y="9180"/>
                </a:lnTo>
                <a:lnTo>
                  <a:pt x="36560" y="8970"/>
                </a:lnTo>
                <a:lnTo>
                  <a:pt x="36430" y="8860"/>
                </a:lnTo>
                <a:lnTo>
                  <a:pt x="36330" y="8750"/>
                </a:lnTo>
                <a:lnTo>
                  <a:pt x="35880" y="8100"/>
                </a:lnTo>
                <a:lnTo>
                  <a:pt x="35730" y="7570"/>
                </a:lnTo>
                <a:lnTo>
                  <a:pt x="35730" y="7580"/>
                </a:lnTo>
                <a:lnTo>
                  <a:pt x="35750" y="7580"/>
                </a:lnTo>
                <a:lnTo>
                  <a:pt x="35750" y="7600"/>
                </a:lnTo>
                <a:lnTo>
                  <a:pt x="35770" y="7610"/>
                </a:lnTo>
                <a:lnTo>
                  <a:pt x="35780" y="7610"/>
                </a:lnTo>
                <a:lnTo>
                  <a:pt x="35790" y="7620"/>
                </a:lnTo>
                <a:lnTo>
                  <a:pt x="35800" y="7620"/>
                </a:lnTo>
                <a:lnTo>
                  <a:pt x="35810" y="7620"/>
                </a:lnTo>
                <a:lnTo>
                  <a:pt x="35820" y="7610"/>
                </a:lnTo>
                <a:lnTo>
                  <a:pt x="35830" y="7610"/>
                </a:lnTo>
                <a:lnTo>
                  <a:pt x="35840" y="7610"/>
                </a:lnTo>
                <a:lnTo>
                  <a:pt x="35850" y="7610"/>
                </a:lnTo>
                <a:lnTo>
                  <a:pt x="35860" y="7610"/>
                </a:lnTo>
                <a:lnTo>
                  <a:pt x="35870" y="7610"/>
                </a:lnTo>
                <a:lnTo>
                  <a:pt x="35870" y="7600"/>
                </a:lnTo>
                <a:lnTo>
                  <a:pt x="35880" y="7590"/>
                </a:lnTo>
                <a:lnTo>
                  <a:pt x="35890" y="7590"/>
                </a:lnTo>
                <a:lnTo>
                  <a:pt x="35890" y="7580"/>
                </a:lnTo>
                <a:lnTo>
                  <a:pt x="35900" y="7570"/>
                </a:lnTo>
                <a:lnTo>
                  <a:pt x="35900" y="7560"/>
                </a:lnTo>
                <a:lnTo>
                  <a:pt x="35890" y="7550"/>
                </a:lnTo>
                <a:lnTo>
                  <a:pt x="35880" y="7540"/>
                </a:lnTo>
                <a:lnTo>
                  <a:pt x="35880" y="7530"/>
                </a:lnTo>
                <a:lnTo>
                  <a:pt x="35890" y="7520"/>
                </a:lnTo>
                <a:lnTo>
                  <a:pt x="35890" y="7510"/>
                </a:lnTo>
                <a:lnTo>
                  <a:pt x="35890" y="7500"/>
                </a:lnTo>
                <a:lnTo>
                  <a:pt x="35900" y="7480"/>
                </a:lnTo>
                <a:lnTo>
                  <a:pt x="35900" y="7460"/>
                </a:lnTo>
                <a:lnTo>
                  <a:pt x="35900" y="7450"/>
                </a:lnTo>
                <a:lnTo>
                  <a:pt x="35910" y="7440"/>
                </a:lnTo>
                <a:lnTo>
                  <a:pt x="35910" y="7430"/>
                </a:lnTo>
                <a:lnTo>
                  <a:pt x="35920" y="7430"/>
                </a:lnTo>
                <a:lnTo>
                  <a:pt x="35920" y="7420"/>
                </a:lnTo>
                <a:lnTo>
                  <a:pt x="35930" y="7420"/>
                </a:lnTo>
                <a:lnTo>
                  <a:pt x="35940" y="7410"/>
                </a:lnTo>
                <a:lnTo>
                  <a:pt x="35950" y="7400"/>
                </a:lnTo>
                <a:lnTo>
                  <a:pt x="35960" y="7400"/>
                </a:lnTo>
                <a:lnTo>
                  <a:pt x="35960" y="7390"/>
                </a:lnTo>
                <a:lnTo>
                  <a:pt x="35970" y="7380"/>
                </a:lnTo>
                <a:lnTo>
                  <a:pt x="35970" y="7370"/>
                </a:lnTo>
                <a:lnTo>
                  <a:pt x="35980" y="7370"/>
                </a:lnTo>
                <a:lnTo>
                  <a:pt x="35980" y="7360"/>
                </a:lnTo>
                <a:lnTo>
                  <a:pt x="35980" y="7350"/>
                </a:lnTo>
                <a:lnTo>
                  <a:pt x="35980" y="7340"/>
                </a:lnTo>
                <a:lnTo>
                  <a:pt x="35990" y="7330"/>
                </a:lnTo>
                <a:lnTo>
                  <a:pt x="35990" y="7320"/>
                </a:lnTo>
                <a:lnTo>
                  <a:pt x="36000" y="7320"/>
                </a:lnTo>
                <a:lnTo>
                  <a:pt x="36000" y="7310"/>
                </a:lnTo>
                <a:lnTo>
                  <a:pt x="36010" y="7300"/>
                </a:lnTo>
                <a:lnTo>
                  <a:pt x="36010" y="7280"/>
                </a:lnTo>
                <a:lnTo>
                  <a:pt x="36020" y="7280"/>
                </a:lnTo>
                <a:lnTo>
                  <a:pt x="36020" y="7270"/>
                </a:lnTo>
                <a:lnTo>
                  <a:pt x="36030" y="7260"/>
                </a:lnTo>
                <a:lnTo>
                  <a:pt x="36040" y="7260"/>
                </a:lnTo>
                <a:lnTo>
                  <a:pt x="36050" y="7250"/>
                </a:lnTo>
                <a:lnTo>
                  <a:pt x="36060" y="7240"/>
                </a:lnTo>
                <a:lnTo>
                  <a:pt x="36060" y="7230"/>
                </a:lnTo>
                <a:lnTo>
                  <a:pt x="36060" y="7190"/>
                </a:lnTo>
                <a:lnTo>
                  <a:pt x="36060" y="7160"/>
                </a:lnTo>
                <a:lnTo>
                  <a:pt x="36060" y="7150"/>
                </a:lnTo>
                <a:lnTo>
                  <a:pt x="36100" y="7140"/>
                </a:lnTo>
                <a:lnTo>
                  <a:pt x="36440" y="7080"/>
                </a:lnTo>
                <a:lnTo>
                  <a:pt x="36450" y="7090"/>
                </a:lnTo>
                <a:lnTo>
                  <a:pt x="36480" y="7110"/>
                </a:lnTo>
                <a:lnTo>
                  <a:pt x="36500" y="7120"/>
                </a:lnTo>
                <a:lnTo>
                  <a:pt x="36510" y="7120"/>
                </a:lnTo>
                <a:lnTo>
                  <a:pt x="36520" y="7120"/>
                </a:lnTo>
                <a:lnTo>
                  <a:pt x="36530" y="7120"/>
                </a:lnTo>
                <a:lnTo>
                  <a:pt x="36550" y="7110"/>
                </a:lnTo>
                <a:lnTo>
                  <a:pt x="36560" y="7110"/>
                </a:lnTo>
                <a:lnTo>
                  <a:pt x="36640" y="7140"/>
                </a:lnTo>
                <a:lnTo>
                  <a:pt x="37240" y="7210"/>
                </a:lnTo>
                <a:lnTo>
                  <a:pt x="37240" y="7220"/>
                </a:lnTo>
                <a:lnTo>
                  <a:pt x="37250" y="7240"/>
                </a:lnTo>
                <a:lnTo>
                  <a:pt x="37250" y="7260"/>
                </a:lnTo>
                <a:lnTo>
                  <a:pt x="37260" y="7280"/>
                </a:lnTo>
                <a:lnTo>
                  <a:pt x="37270" y="7290"/>
                </a:lnTo>
                <a:lnTo>
                  <a:pt x="37270" y="7300"/>
                </a:lnTo>
                <a:lnTo>
                  <a:pt x="37290" y="7300"/>
                </a:lnTo>
                <a:lnTo>
                  <a:pt x="37300" y="7310"/>
                </a:lnTo>
                <a:lnTo>
                  <a:pt x="37310" y="7310"/>
                </a:lnTo>
                <a:lnTo>
                  <a:pt x="37320" y="7310"/>
                </a:lnTo>
                <a:lnTo>
                  <a:pt x="37340" y="7310"/>
                </a:lnTo>
                <a:lnTo>
                  <a:pt x="37350" y="7320"/>
                </a:lnTo>
                <a:lnTo>
                  <a:pt x="37370" y="7330"/>
                </a:lnTo>
                <a:lnTo>
                  <a:pt x="37380" y="7330"/>
                </a:lnTo>
                <a:lnTo>
                  <a:pt x="37390" y="7340"/>
                </a:lnTo>
                <a:lnTo>
                  <a:pt x="37410" y="7350"/>
                </a:lnTo>
                <a:lnTo>
                  <a:pt x="37420" y="7360"/>
                </a:lnTo>
                <a:lnTo>
                  <a:pt x="37440" y="7370"/>
                </a:lnTo>
                <a:lnTo>
                  <a:pt x="37440" y="7380"/>
                </a:lnTo>
                <a:lnTo>
                  <a:pt x="37450" y="7380"/>
                </a:lnTo>
                <a:lnTo>
                  <a:pt x="37450" y="7390"/>
                </a:lnTo>
                <a:lnTo>
                  <a:pt x="37460" y="7390"/>
                </a:lnTo>
                <a:lnTo>
                  <a:pt x="37470" y="7390"/>
                </a:lnTo>
                <a:lnTo>
                  <a:pt x="37480" y="7390"/>
                </a:lnTo>
                <a:lnTo>
                  <a:pt x="37500" y="7390"/>
                </a:lnTo>
                <a:lnTo>
                  <a:pt x="37510" y="7380"/>
                </a:lnTo>
                <a:lnTo>
                  <a:pt x="37520" y="7380"/>
                </a:lnTo>
                <a:lnTo>
                  <a:pt x="37520" y="7370"/>
                </a:lnTo>
                <a:lnTo>
                  <a:pt x="37530" y="7360"/>
                </a:lnTo>
                <a:lnTo>
                  <a:pt x="37550" y="7360"/>
                </a:lnTo>
                <a:lnTo>
                  <a:pt x="37610" y="7350"/>
                </a:lnTo>
                <a:lnTo>
                  <a:pt x="37660" y="7340"/>
                </a:lnTo>
                <a:lnTo>
                  <a:pt x="37880" y="7370"/>
                </a:lnTo>
                <a:lnTo>
                  <a:pt x="38550" y="7340"/>
                </a:lnTo>
                <a:lnTo>
                  <a:pt x="38710" y="7420"/>
                </a:lnTo>
                <a:lnTo>
                  <a:pt x="39050" y="7740"/>
                </a:lnTo>
                <a:lnTo>
                  <a:pt x="39050" y="7750"/>
                </a:lnTo>
                <a:lnTo>
                  <a:pt x="39050" y="7770"/>
                </a:lnTo>
                <a:lnTo>
                  <a:pt x="39060" y="7770"/>
                </a:lnTo>
                <a:lnTo>
                  <a:pt x="39060" y="7780"/>
                </a:lnTo>
                <a:lnTo>
                  <a:pt x="39060" y="7790"/>
                </a:lnTo>
                <a:lnTo>
                  <a:pt x="39070" y="7790"/>
                </a:lnTo>
                <a:lnTo>
                  <a:pt x="39070" y="7800"/>
                </a:lnTo>
                <a:lnTo>
                  <a:pt x="39080" y="7800"/>
                </a:lnTo>
                <a:lnTo>
                  <a:pt x="39090" y="7790"/>
                </a:lnTo>
                <a:lnTo>
                  <a:pt x="39100" y="7790"/>
                </a:lnTo>
                <a:lnTo>
                  <a:pt x="39110" y="7800"/>
                </a:lnTo>
                <a:lnTo>
                  <a:pt x="39110" y="7810"/>
                </a:lnTo>
                <a:lnTo>
                  <a:pt x="39110" y="7820"/>
                </a:lnTo>
                <a:lnTo>
                  <a:pt x="39100" y="7830"/>
                </a:lnTo>
                <a:lnTo>
                  <a:pt x="39100" y="7840"/>
                </a:lnTo>
                <a:lnTo>
                  <a:pt x="39110" y="7850"/>
                </a:lnTo>
                <a:lnTo>
                  <a:pt x="39120" y="7870"/>
                </a:lnTo>
                <a:lnTo>
                  <a:pt x="39150" y="7890"/>
                </a:lnTo>
                <a:lnTo>
                  <a:pt x="39160" y="7890"/>
                </a:lnTo>
                <a:lnTo>
                  <a:pt x="39160" y="7900"/>
                </a:lnTo>
                <a:lnTo>
                  <a:pt x="39160" y="7910"/>
                </a:lnTo>
                <a:lnTo>
                  <a:pt x="39160" y="7920"/>
                </a:lnTo>
                <a:lnTo>
                  <a:pt x="39160" y="7930"/>
                </a:lnTo>
                <a:lnTo>
                  <a:pt x="39150" y="7960"/>
                </a:lnTo>
                <a:lnTo>
                  <a:pt x="39150" y="7970"/>
                </a:lnTo>
                <a:lnTo>
                  <a:pt x="39150" y="7980"/>
                </a:lnTo>
                <a:lnTo>
                  <a:pt x="39150" y="7990"/>
                </a:lnTo>
                <a:lnTo>
                  <a:pt x="39160" y="7990"/>
                </a:lnTo>
                <a:lnTo>
                  <a:pt x="39170" y="8000"/>
                </a:lnTo>
                <a:lnTo>
                  <a:pt x="39180" y="8000"/>
                </a:lnTo>
                <a:lnTo>
                  <a:pt x="39190" y="8020"/>
                </a:lnTo>
                <a:lnTo>
                  <a:pt x="39210" y="8030"/>
                </a:lnTo>
                <a:lnTo>
                  <a:pt x="39210" y="8040"/>
                </a:lnTo>
                <a:lnTo>
                  <a:pt x="39220" y="8040"/>
                </a:lnTo>
                <a:lnTo>
                  <a:pt x="39220" y="8050"/>
                </a:lnTo>
                <a:lnTo>
                  <a:pt x="39230" y="8060"/>
                </a:lnTo>
                <a:lnTo>
                  <a:pt x="39240" y="8090"/>
                </a:lnTo>
                <a:lnTo>
                  <a:pt x="39250" y="8100"/>
                </a:lnTo>
                <a:lnTo>
                  <a:pt x="39260" y="8100"/>
                </a:lnTo>
                <a:lnTo>
                  <a:pt x="39270" y="8100"/>
                </a:lnTo>
                <a:lnTo>
                  <a:pt x="39280" y="8100"/>
                </a:lnTo>
                <a:lnTo>
                  <a:pt x="39290" y="8100"/>
                </a:lnTo>
                <a:lnTo>
                  <a:pt x="39300" y="8100"/>
                </a:lnTo>
                <a:lnTo>
                  <a:pt x="39300" y="8110"/>
                </a:lnTo>
                <a:lnTo>
                  <a:pt x="39310" y="8120"/>
                </a:lnTo>
                <a:lnTo>
                  <a:pt x="39320" y="8120"/>
                </a:lnTo>
                <a:lnTo>
                  <a:pt x="39340" y="8130"/>
                </a:lnTo>
                <a:lnTo>
                  <a:pt x="39350" y="8140"/>
                </a:lnTo>
                <a:lnTo>
                  <a:pt x="39360" y="8140"/>
                </a:lnTo>
                <a:lnTo>
                  <a:pt x="39370" y="8140"/>
                </a:lnTo>
                <a:lnTo>
                  <a:pt x="39380" y="8130"/>
                </a:lnTo>
                <a:lnTo>
                  <a:pt x="39390" y="8130"/>
                </a:lnTo>
                <a:lnTo>
                  <a:pt x="39400" y="8120"/>
                </a:lnTo>
                <a:lnTo>
                  <a:pt x="39410" y="8120"/>
                </a:lnTo>
                <a:lnTo>
                  <a:pt x="39410" y="8110"/>
                </a:lnTo>
                <a:lnTo>
                  <a:pt x="39420" y="8100"/>
                </a:lnTo>
                <a:lnTo>
                  <a:pt x="39480" y="8100"/>
                </a:lnTo>
                <a:lnTo>
                  <a:pt x="39860" y="7940"/>
                </a:lnTo>
                <a:lnTo>
                  <a:pt x="39870" y="7940"/>
                </a:lnTo>
                <a:lnTo>
                  <a:pt x="39880" y="7940"/>
                </a:lnTo>
                <a:lnTo>
                  <a:pt x="39890" y="7940"/>
                </a:lnTo>
                <a:lnTo>
                  <a:pt x="39900" y="7940"/>
                </a:lnTo>
                <a:lnTo>
                  <a:pt x="39920" y="7940"/>
                </a:lnTo>
                <a:lnTo>
                  <a:pt x="39930" y="7940"/>
                </a:lnTo>
                <a:lnTo>
                  <a:pt x="39940" y="7940"/>
                </a:lnTo>
                <a:lnTo>
                  <a:pt x="39940" y="7930"/>
                </a:lnTo>
                <a:lnTo>
                  <a:pt x="39950" y="7920"/>
                </a:lnTo>
                <a:lnTo>
                  <a:pt x="39960" y="7920"/>
                </a:lnTo>
                <a:lnTo>
                  <a:pt x="39960" y="7910"/>
                </a:lnTo>
                <a:lnTo>
                  <a:pt x="39970" y="7910"/>
                </a:lnTo>
                <a:lnTo>
                  <a:pt x="39980" y="7910"/>
                </a:lnTo>
                <a:lnTo>
                  <a:pt x="39990" y="7900"/>
                </a:lnTo>
                <a:lnTo>
                  <a:pt x="40000" y="7900"/>
                </a:lnTo>
                <a:lnTo>
                  <a:pt x="40010" y="7900"/>
                </a:lnTo>
                <a:lnTo>
                  <a:pt x="40020" y="7900"/>
                </a:lnTo>
                <a:lnTo>
                  <a:pt x="40030" y="7900"/>
                </a:lnTo>
                <a:lnTo>
                  <a:pt x="40030" y="7910"/>
                </a:lnTo>
                <a:lnTo>
                  <a:pt x="40040" y="7910"/>
                </a:lnTo>
                <a:lnTo>
                  <a:pt x="40050" y="7920"/>
                </a:lnTo>
                <a:lnTo>
                  <a:pt x="40060" y="7920"/>
                </a:lnTo>
                <a:lnTo>
                  <a:pt x="40070" y="7920"/>
                </a:lnTo>
                <a:lnTo>
                  <a:pt x="40080" y="7910"/>
                </a:lnTo>
                <a:lnTo>
                  <a:pt x="40090" y="7910"/>
                </a:lnTo>
                <a:lnTo>
                  <a:pt x="40100" y="7900"/>
                </a:lnTo>
                <a:lnTo>
                  <a:pt x="40110" y="7890"/>
                </a:lnTo>
                <a:lnTo>
                  <a:pt x="40110" y="7880"/>
                </a:lnTo>
                <a:lnTo>
                  <a:pt x="40120" y="7870"/>
                </a:lnTo>
                <a:lnTo>
                  <a:pt x="40130" y="7860"/>
                </a:lnTo>
                <a:lnTo>
                  <a:pt x="40140" y="7850"/>
                </a:lnTo>
                <a:lnTo>
                  <a:pt x="40150" y="7840"/>
                </a:lnTo>
                <a:lnTo>
                  <a:pt x="40150" y="7820"/>
                </a:lnTo>
                <a:lnTo>
                  <a:pt x="40450" y="7700"/>
                </a:lnTo>
                <a:lnTo>
                  <a:pt x="40470" y="7700"/>
                </a:lnTo>
                <a:lnTo>
                  <a:pt x="40460" y="7710"/>
                </a:lnTo>
                <a:lnTo>
                  <a:pt x="40460" y="7720"/>
                </a:lnTo>
                <a:lnTo>
                  <a:pt x="40460" y="7730"/>
                </a:lnTo>
                <a:lnTo>
                  <a:pt x="40460" y="7740"/>
                </a:lnTo>
                <a:lnTo>
                  <a:pt x="40470" y="7740"/>
                </a:lnTo>
                <a:lnTo>
                  <a:pt x="40480" y="7750"/>
                </a:lnTo>
                <a:lnTo>
                  <a:pt x="40490" y="7750"/>
                </a:lnTo>
                <a:lnTo>
                  <a:pt x="40500" y="7740"/>
                </a:lnTo>
                <a:lnTo>
                  <a:pt x="40510" y="7740"/>
                </a:lnTo>
                <a:lnTo>
                  <a:pt x="40520" y="7740"/>
                </a:lnTo>
                <a:lnTo>
                  <a:pt x="40530" y="7730"/>
                </a:lnTo>
                <a:lnTo>
                  <a:pt x="40540" y="7730"/>
                </a:lnTo>
                <a:lnTo>
                  <a:pt x="40560" y="7720"/>
                </a:lnTo>
                <a:lnTo>
                  <a:pt x="40570" y="7720"/>
                </a:lnTo>
                <a:lnTo>
                  <a:pt x="40580" y="7710"/>
                </a:lnTo>
                <a:lnTo>
                  <a:pt x="40600" y="7720"/>
                </a:lnTo>
                <a:lnTo>
                  <a:pt x="40610" y="7710"/>
                </a:lnTo>
                <a:lnTo>
                  <a:pt x="40630" y="7710"/>
                </a:lnTo>
                <a:lnTo>
                  <a:pt x="40750" y="7720"/>
                </a:lnTo>
                <a:lnTo>
                  <a:pt x="40910" y="7830"/>
                </a:lnTo>
                <a:lnTo>
                  <a:pt x="40950" y="7840"/>
                </a:lnTo>
                <a:lnTo>
                  <a:pt x="40950" y="7860"/>
                </a:lnTo>
                <a:lnTo>
                  <a:pt x="40960" y="7870"/>
                </a:lnTo>
                <a:lnTo>
                  <a:pt x="40960" y="7880"/>
                </a:lnTo>
                <a:lnTo>
                  <a:pt x="40970" y="7880"/>
                </a:lnTo>
                <a:lnTo>
                  <a:pt x="40970" y="7890"/>
                </a:lnTo>
                <a:lnTo>
                  <a:pt x="40980" y="7890"/>
                </a:lnTo>
                <a:lnTo>
                  <a:pt x="40990" y="7890"/>
                </a:lnTo>
                <a:lnTo>
                  <a:pt x="41000" y="7890"/>
                </a:lnTo>
                <a:lnTo>
                  <a:pt x="41010" y="7890"/>
                </a:lnTo>
                <a:lnTo>
                  <a:pt x="41020" y="7880"/>
                </a:lnTo>
                <a:lnTo>
                  <a:pt x="41040" y="7870"/>
                </a:lnTo>
                <a:lnTo>
                  <a:pt x="41380" y="7960"/>
                </a:lnTo>
                <a:lnTo>
                  <a:pt x="41530" y="8030"/>
                </a:lnTo>
                <a:lnTo>
                  <a:pt x="41540" y="8040"/>
                </a:lnTo>
                <a:lnTo>
                  <a:pt x="41560" y="8050"/>
                </a:lnTo>
                <a:lnTo>
                  <a:pt x="41570" y="8060"/>
                </a:lnTo>
                <a:lnTo>
                  <a:pt x="41580" y="8060"/>
                </a:lnTo>
                <a:lnTo>
                  <a:pt x="41590" y="8060"/>
                </a:lnTo>
                <a:lnTo>
                  <a:pt x="41610" y="8090"/>
                </a:lnTo>
                <a:lnTo>
                  <a:pt x="41620" y="8110"/>
                </a:lnTo>
                <a:lnTo>
                  <a:pt x="41610" y="8130"/>
                </a:lnTo>
                <a:lnTo>
                  <a:pt x="41610" y="8140"/>
                </a:lnTo>
                <a:lnTo>
                  <a:pt x="41620" y="8150"/>
                </a:lnTo>
                <a:lnTo>
                  <a:pt x="41620" y="8160"/>
                </a:lnTo>
                <a:lnTo>
                  <a:pt x="41620" y="8170"/>
                </a:lnTo>
                <a:lnTo>
                  <a:pt x="41630" y="8190"/>
                </a:lnTo>
                <a:lnTo>
                  <a:pt x="41630" y="8200"/>
                </a:lnTo>
                <a:lnTo>
                  <a:pt x="41640" y="8210"/>
                </a:lnTo>
                <a:lnTo>
                  <a:pt x="41640" y="8220"/>
                </a:lnTo>
                <a:lnTo>
                  <a:pt x="41660" y="8240"/>
                </a:lnTo>
                <a:lnTo>
                  <a:pt x="41670" y="8250"/>
                </a:lnTo>
                <a:lnTo>
                  <a:pt x="41670" y="8260"/>
                </a:lnTo>
                <a:lnTo>
                  <a:pt x="41680" y="8270"/>
                </a:lnTo>
                <a:lnTo>
                  <a:pt x="41680" y="8280"/>
                </a:lnTo>
                <a:lnTo>
                  <a:pt x="41690" y="8300"/>
                </a:lnTo>
                <a:lnTo>
                  <a:pt x="41700" y="8320"/>
                </a:lnTo>
                <a:lnTo>
                  <a:pt x="41710" y="8330"/>
                </a:lnTo>
                <a:lnTo>
                  <a:pt x="41710" y="8340"/>
                </a:lnTo>
                <a:lnTo>
                  <a:pt x="41710" y="8350"/>
                </a:lnTo>
                <a:lnTo>
                  <a:pt x="41720" y="8360"/>
                </a:lnTo>
                <a:lnTo>
                  <a:pt x="41740" y="8380"/>
                </a:lnTo>
                <a:lnTo>
                  <a:pt x="41750" y="8390"/>
                </a:lnTo>
                <a:lnTo>
                  <a:pt x="41770" y="8390"/>
                </a:lnTo>
                <a:lnTo>
                  <a:pt x="41780" y="8390"/>
                </a:lnTo>
                <a:lnTo>
                  <a:pt x="41790" y="8380"/>
                </a:lnTo>
                <a:lnTo>
                  <a:pt x="41810" y="8380"/>
                </a:lnTo>
                <a:lnTo>
                  <a:pt x="41840" y="8370"/>
                </a:lnTo>
                <a:lnTo>
                  <a:pt x="41850" y="8370"/>
                </a:lnTo>
                <a:lnTo>
                  <a:pt x="41870" y="8370"/>
                </a:lnTo>
                <a:lnTo>
                  <a:pt x="41890" y="8370"/>
                </a:lnTo>
                <a:lnTo>
                  <a:pt x="41900" y="8370"/>
                </a:lnTo>
                <a:lnTo>
                  <a:pt x="41910" y="8370"/>
                </a:lnTo>
                <a:lnTo>
                  <a:pt x="41920" y="8370"/>
                </a:lnTo>
                <a:lnTo>
                  <a:pt x="41930" y="8370"/>
                </a:lnTo>
                <a:lnTo>
                  <a:pt x="41940" y="8380"/>
                </a:lnTo>
                <a:lnTo>
                  <a:pt x="41960" y="8390"/>
                </a:lnTo>
                <a:lnTo>
                  <a:pt x="41970" y="8400"/>
                </a:lnTo>
                <a:lnTo>
                  <a:pt x="41980" y="8410"/>
                </a:lnTo>
                <a:lnTo>
                  <a:pt x="41990" y="8420"/>
                </a:lnTo>
                <a:lnTo>
                  <a:pt x="42000" y="8420"/>
                </a:lnTo>
                <a:lnTo>
                  <a:pt x="42010" y="8430"/>
                </a:lnTo>
                <a:lnTo>
                  <a:pt x="42020" y="8420"/>
                </a:lnTo>
                <a:lnTo>
                  <a:pt x="42030" y="8420"/>
                </a:lnTo>
                <a:lnTo>
                  <a:pt x="42040" y="8420"/>
                </a:lnTo>
                <a:lnTo>
                  <a:pt x="42050" y="8410"/>
                </a:lnTo>
                <a:lnTo>
                  <a:pt x="42090" y="8420"/>
                </a:lnTo>
                <a:lnTo>
                  <a:pt x="42110" y="8410"/>
                </a:lnTo>
                <a:lnTo>
                  <a:pt x="42680" y="8630"/>
                </a:lnTo>
                <a:lnTo>
                  <a:pt x="42780" y="8630"/>
                </a:lnTo>
                <a:lnTo>
                  <a:pt x="42790" y="8640"/>
                </a:lnTo>
                <a:lnTo>
                  <a:pt x="42800" y="8630"/>
                </a:lnTo>
                <a:lnTo>
                  <a:pt x="42820" y="8630"/>
                </a:lnTo>
                <a:lnTo>
                  <a:pt x="42830" y="8640"/>
                </a:lnTo>
                <a:lnTo>
                  <a:pt x="42840" y="8640"/>
                </a:lnTo>
                <a:lnTo>
                  <a:pt x="42860" y="8640"/>
                </a:lnTo>
                <a:lnTo>
                  <a:pt x="42880" y="8640"/>
                </a:lnTo>
                <a:lnTo>
                  <a:pt x="42930" y="8610"/>
                </a:lnTo>
                <a:lnTo>
                  <a:pt x="42950" y="8610"/>
                </a:lnTo>
                <a:lnTo>
                  <a:pt x="42970" y="8600"/>
                </a:lnTo>
                <a:lnTo>
                  <a:pt x="42980" y="8590"/>
                </a:lnTo>
                <a:lnTo>
                  <a:pt x="43010" y="8570"/>
                </a:lnTo>
                <a:lnTo>
                  <a:pt x="43020" y="8580"/>
                </a:lnTo>
                <a:lnTo>
                  <a:pt x="43030" y="8560"/>
                </a:lnTo>
                <a:lnTo>
                  <a:pt x="43050" y="8560"/>
                </a:lnTo>
                <a:lnTo>
                  <a:pt x="43170" y="8490"/>
                </a:lnTo>
                <a:lnTo>
                  <a:pt x="43180" y="8490"/>
                </a:lnTo>
                <a:lnTo>
                  <a:pt x="43200" y="8490"/>
                </a:lnTo>
                <a:lnTo>
                  <a:pt x="43210" y="8490"/>
                </a:lnTo>
                <a:lnTo>
                  <a:pt x="43220" y="8490"/>
                </a:lnTo>
                <a:lnTo>
                  <a:pt x="43230" y="8490"/>
                </a:lnTo>
                <a:lnTo>
                  <a:pt x="43240" y="8490"/>
                </a:lnTo>
                <a:lnTo>
                  <a:pt x="43250" y="8500"/>
                </a:lnTo>
                <a:lnTo>
                  <a:pt x="43290" y="8500"/>
                </a:lnTo>
                <a:lnTo>
                  <a:pt x="43300" y="8500"/>
                </a:lnTo>
                <a:lnTo>
                  <a:pt x="43310" y="8500"/>
                </a:lnTo>
                <a:lnTo>
                  <a:pt x="43320" y="8510"/>
                </a:lnTo>
                <a:lnTo>
                  <a:pt x="43350" y="8510"/>
                </a:lnTo>
                <a:lnTo>
                  <a:pt x="43360" y="8500"/>
                </a:lnTo>
                <a:lnTo>
                  <a:pt x="43370" y="8490"/>
                </a:lnTo>
                <a:lnTo>
                  <a:pt x="43420" y="8470"/>
                </a:lnTo>
                <a:lnTo>
                  <a:pt x="43430" y="8460"/>
                </a:lnTo>
                <a:lnTo>
                  <a:pt x="43480" y="8440"/>
                </a:lnTo>
                <a:lnTo>
                  <a:pt x="43490" y="8430"/>
                </a:lnTo>
                <a:lnTo>
                  <a:pt x="43510" y="8430"/>
                </a:lnTo>
                <a:lnTo>
                  <a:pt x="43530" y="8430"/>
                </a:lnTo>
                <a:lnTo>
                  <a:pt x="43540" y="8420"/>
                </a:lnTo>
                <a:lnTo>
                  <a:pt x="43540" y="8410"/>
                </a:lnTo>
                <a:lnTo>
                  <a:pt x="43560" y="8390"/>
                </a:lnTo>
                <a:lnTo>
                  <a:pt x="43570" y="8390"/>
                </a:lnTo>
                <a:lnTo>
                  <a:pt x="43580" y="8350"/>
                </a:lnTo>
                <a:lnTo>
                  <a:pt x="43620" y="8340"/>
                </a:lnTo>
                <a:lnTo>
                  <a:pt x="43640" y="8330"/>
                </a:lnTo>
                <a:lnTo>
                  <a:pt x="43650" y="8320"/>
                </a:lnTo>
                <a:lnTo>
                  <a:pt x="43660" y="8310"/>
                </a:lnTo>
                <a:lnTo>
                  <a:pt x="43840" y="8300"/>
                </a:lnTo>
                <a:lnTo>
                  <a:pt x="43880" y="8340"/>
                </a:lnTo>
                <a:lnTo>
                  <a:pt x="43920" y="8330"/>
                </a:lnTo>
                <a:lnTo>
                  <a:pt x="43950" y="8360"/>
                </a:lnTo>
                <a:lnTo>
                  <a:pt x="43950" y="8370"/>
                </a:lnTo>
                <a:lnTo>
                  <a:pt x="43980" y="8390"/>
                </a:lnTo>
                <a:lnTo>
                  <a:pt x="43980" y="8380"/>
                </a:lnTo>
                <a:lnTo>
                  <a:pt x="44030" y="8370"/>
                </a:lnTo>
                <a:lnTo>
                  <a:pt x="44040" y="8370"/>
                </a:lnTo>
                <a:lnTo>
                  <a:pt x="44050" y="8360"/>
                </a:lnTo>
                <a:lnTo>
                  <a:pt x="44060" y="8360"/>
                </a:lnTo>
                <a:lnTo>
                  <a:pt x="44090" y="8330"/>
                </a:lnTo>
                <a:lnTo>
                  <a:pt x="44120" y="8320"/>
                </a:lnTo>
                <a:lnTo>
                  <a:pt x="44130" y="8310"/>
                </a:lnTo>
                <a:lnTo>
                  <a:pt x="44150" y="8300"/>
                </a:lnTo>
                <a:lnTo>
                  <a:pt x="44160" y="8300"/>
                </a:lnTo>
                <a:lnTo>
                  <a:pt x="44180" y="8280"/>
                </a:lnTo>
                <a:lnTo>
                  <a:pt x="44210" y="8260"/>
                </a:lnTo>
                <a:lnTo>
                  <a:pt x="44240" y="8250"/>
                </a:lnTo>
                <a:lnTo>
                  <a:pt x="44290" y="8230"/>
                </a:lnTo>
                <a:lnTo>
                  <a:pt x="44330" y="8220"/>
                </a:lnTo>
                <a:lnTo>
                  <a:pt x="44330" y="8210"/>
                </a:lnTo>
                <a:lnTo>
                  <a:pt x="44330" y="8200"/>
                </a:lnTo>
                <a:lnTo>
                  <a:pt x="44330" y="8160"/>
                </a:lnTo>
                <a:lnTo>
                  <a:pt x="44330" y="8150"/>
                </a:lnTo>
                <a:lnTo>
                  <a:pt x="44320" y="8140"/>
                </a:lnTo>
                <a:lnTo>
                  <a:pt x="44320" y="8130"/>
                </a:lnTo>
                <a:lnTo>
                  <a:pt x="44320" y="8110"/>
                </a:lnTo>
                <a:lnTo>
                  <a:pt x="44330" y="8080"/>
                </a:lnTo>
                <a:lnTo>
                  <a:pt x="44340" y="8050"/>
                </a:lnTo>
                <a:lnTo>
                  <a:pt x="44350" y="8020"/>
                </a:lnTo>
                <a:lnTo>
                  <a:pt x="44370" y="8010"/>
                </a:lnTo>
                <a:lnTo>
                  <a:pt x="44380" y="7990"/>
                </a:lnTo>
                <a:lnTo>
                  <a:pt x="44390" y="7960"/>
                </a:lnTo>
                <a:lnTo>
                  <a:pt x="44400" y="7960"/>
                </a:lnTo>
                <a:lnTo>
                  <a:pt x="44600" y="7850"/>
                </a:lnTo>
                <a:lnTo>
                  <a:pt x="44780" y="7840"/>
                </a:lnTo>
                <a:lnTo>
                  <a:pt x="45330" y="7980"/>
                </a:lnTo>
                <a:lnTo>
                  <a:pt x="45880" y="7970"/>
                </a:lnTo>
                <a:lnTo>
                  <a:pt x="46060" y="8010"/>
                </a:lnTo>
                <a:lnTo>
                  <a:pt x="46140" y="8060"/>
                </a:lnTo>
                <a:lnTo>
                  <a:pt x="46510" y="8280"/>
                </a:lnTo>
                <a:lnTo>
                  <a:pt x="46760" y="8480"/>
                </a:lnTo>
                <a:lnTo>
                  <a:pt x="46910" y="8660"/>
                </a:lnTo>
                <a:lnTo>
                  <a:pt x="46970" y="8890"/>
                </a:lnTo>
                <a:lnTo>
                  <a:pt x="46980" y="9080"/>
                </a:lnTo>
                <a:lnTo>
                  <a:pt x="47020" y="9260"/>
                </a:lnTo>
                <a:lnTo>
                  <a:pt x="47190" y="9450"/>
                </a:lnTo>
                <a:lnTo>
                  <a:pt x="47520" y="9660"/>
                </a:lnTo>
                <a:lnTo>
                  <a:pt x="48290" y="9960"/>
                </a:lnTo>
                <a:lnTo>
                  <a:pt x="48430" y="10090"/>
                </a:lnTo>
                <a:lnTo>
                  <a:pt x="48550" y="10260"/>
                </a:lnTo>
                <a:lnTo>
                  <a:pt x="48880" y="10840"/>
                </a:lnTo>
                <a:lnTo>
                  <a:pt x="49100" y="11190"/>
                </a:lnTo>
                <a:lnTo>
                  <a:pt x="49280" y="11310"/>
                </a:lnTo>
                <a:lnTo>
                  <a:pt x="49590" y="11260"/>
                </a:lnTo>
                <a:lnTo>
                  <a:pt x="49720" y="11230"/>
                </a:lnTo>
                <a:lnTo>
                  <a:pt x="49840" y="11620"/>
                </a:lnTo>
                <a:lnTo>
                  <a:pt x="50070" y="11990"/>
                </a:lnTo>
                <a:lnTo>
                  <a:pt x="50490" y="12420"/>
                </a:lnTo>
                <a:lnTo>
                  <a:pt x="50560" y="12560"/>
                </a:lnTo>
                <a:lnTo>
                  <a:pt x="50590" y="12710"/>
                </a:lnTo>
                <a:lnTo>
                  <a:pt x="50510" y="12840"/>
                </a:lnTo>
                <a:lnTo>
                  <a:pt x="50430" y="12930"/>
                </a:lnTo>
                <a:lnTo>
                  <a:pt x="49860" y="13140"/>
                </a:lnTo>
                <a:lnTo>
                  <a:pt x="49030" y="13130"/>
                </a:lnTo>
                <a:lnTo>
                  <a:pt x="48710" y="13250"/>
                </a:lnTo>
                <a:lnTo>
                  <a:pt x="48310" y="13620"/>
                </a:lnTo>
                <a:lnTo>
                  <a:pt x="48160" y="13730"/>
                </a:lnTo>
                <a:lnTo>
                  <a:pt x="47960" y="13790"/>
                </a:lnTo>
                <a:lnTo>
                  <a:pt x="46150" y="13850"/>
                </a:lnTo>
                <a:lnTo>
                  <a:pt x="44350" y="13420"/>
                </a:lnTo>
                <a:lnTo>
                  <a:pt x="44180" y="13470"/>
                </a:lnTo>
                <a:lnTo>
                  <a:pt x="43510" y="13770"/>
                </a:lnTo>
                <a:lnTo>
                  <a:pt x="43380" y="13880"/>
                </a:lnTo>
                <a:lnTo>
                  <a:pt x="43300" y="14010"/>
                </a:lnTo>
                <a:lnTo>
                  <a:pt x="43120" y="14450"/>
                </a:lnTo>
                <a:lnTo>
                  <a:pt x="43020" y="14570"/>
                </a:lnTo>
                <a:lnTo>
                  <a:pt x="42830" y="14690"/>
                </a:lnTo>
                <a:lnTo>
                  <a:pt x="42010" y="14860"/>
                </a:lnTo>
                <a:lnTo>
                  <a:pt x="41870" y="14920"/>
                </a:lnTo>
                <a:lnTo>
                  <a:pt x="41830" y="15000"/>
                </a:lnTo>
                <a:lnTo>
                  <a:pt x="41810" y="15080"/>
                </a:lnTo>
                <a:lnTo>
                  <a:pt x="41790" y="15300"/>
                </a:lnTo>
                <a:lnTo>
                  <a:pt x="41760" y="15440"/>
                </a:lnTo>
                <a:lnTo>
                  <a:pt x="41690" y="15580"/>
                </a:lnTo>
                <a:lnTo>
                  <a:pt x="41110" y="16440"/>
                </a:lnTo>
                <a:lnTo>
                  <a:pt x="40740" y="16800"/>
                </a:lnTo>
                <a:lnTo>
                  <a:pt x="39140" y="16680"/>
                </a:lnTo>
                <a:lnTo>
                  <a:pt x="38870" y="16910"/>
                </a:lnTo>
                <a:lnTo>
                  <a:pt x="38620" y="17040"/>
                </a:lnTo>
                <a:lnTo>
                  <a:pt x="38520" y="17070"/>
                </a:lnTo>
                <a:lnTo>
                  <a:pt x="38380" y="17080"/>
                </a:lnTo>
                <a:lnTo>
                  <a:pt x="38260" y="17050"/>
                </a:lnTo>
                <a:lnTo>
                  <a:pt x="38130" y="16970"/>
                </a:lnTo>
                <a:lnTo>
                  <a:pt x="38050" y="16880"/>
                </a:lnTo>
                <a:lnTo>
                  <a:pt x="37960" y="16800"/>
                </a:lnTo>
                <a:lnTo>
                  <a:pt x="37850" y="16730"/>
                </a:lnTo>
                <a:lnTo>
                  <a:pt x="37660" y="16640"/>
                </a:lnTo>
                <a:lnTo>
                  <a:pt x="37570" y="16530"/>
                </a:lnTo>
                <a:lnTo>
                  <a:pt x="37520" y="16420"/>
                </a:lnTo>
                <a:lnTo>
                  <a:pt x="37490" y="16310"/>
                </a:lnTo>
                <a:lnTo>
                  <a:pt x="37370" y="16230"/>
                </a:lnTo>
                <a:lnTo>
                  <a:pt x="37140" y="16190"/>
                </a:lnTo>
                <a:lnTo>
                  <a:pt x="35660" y="16260"/>
                </a:lnTo>
                <a:lnTo>
                  <a:pt x="35440" y="16220"/>
                </a:lnTo>
                <a:lnTo>
                  <a:pt x="34240" y="15810"/>
                </a:lnTo>
                <a:lnTo>
                  <a:pt x="33860" y="15610"/>
                </a:lnTo>
                <a:lnTo>
                  <a:pt x="33660" y="15540"/>
                </a:lnTo>
                <a:lnTo>
                  <a:pt x="33410" y="15500"/>
                </a:lnTo>
                <a:lnTo>
                  <a:pt x="32400" y="15490"/>
                </a:lnTo>
                <a:lnTo>
                  <a:pt x="31920" y="156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