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Ilfov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Romania • State Map | Fully Editable Vector Shape</a:t>
            </a:r>
          </a:p>
        </p:txBody>
      </p:sp>
      <p:sp>
        <p:nvSpPr>
          <p:cNvPr id="101" name="Ilfov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64060" y="55530"/>
                </a:moveTo>
                <a:lnTo>
                  <a:pt x="63890" y="55640"/>
                </a:lnTo>
                <a:lnTo>
                  <a:pt x="63860" y="55720"/>
                </a:lnTo>
                <a:lnTo>
                  <a:pt x="63850" y="55900"/>
                </a:lnTo>
                <a:lnTo>
                  <a:pt x="63940" y="56000"/>
                </a:lnTo>
                <a:lnTo>
                  <a:pt x="64070" y="56080"/>
                </a:lnTo>
                <a:lnTo>
                  <a:pt x="64250" y="56140"/>
                </a:lnTo>
                <a:lnTo>
                  <a:pt x="64310" y="56190"/>
                </a:lnTo>
                <a:lnTo>
                  <a:pt x="64320" y="56270"/>
                </a:lnTo>
                <a:lnTo>
                  <a:pt x="64280" y="56380"/>
                </a:lnTo>
                <a:lnTo>
                  <a:pt x="64210" y="56490"/>
                </a:lnTo>
                <a:lnTo>
                  <a:pt x="64100" y="56610"/>
                </a:lnTo>
                <a:lnTo>
                  <a:pt x="63520" y="56880"/>
                </a:lnTo>
                <a:lnTo>
                  <a:pt x="63350" y="57000"/>
                </a:lnTo>
                <a:lnTo>
                  <a:pt x="63180" y="57170"/>
                </a:lnTo>
                <a:lnTo>
                  <a:pt x="62930" y="57500"/>
                </a:lnTo>
                <a:lnTo>
                  <a:pt x="62680" y="57890"/>
                </a:lnTo>
                <a:lnTo>
                  <a:pt x="62580" y="58240"/>
                </a:lnTo>
                <a:lnTo>
                  <a:pt x="62060" y="58790"/>
                </a:lnTo>
                <a:lnTo>
                  <a:pt x="61830" y="58980"/>
                </a:lnTo>
                <a:lnTo>
                  <a:pt x="61700" y="59050"/>
                </a:lnTo>
                <a:lnTo>
                  <a:pt x="61580" y="59080"/>
                </a:lnTo>
                <a:lnTo>
                  <a:pt x="61450" y="59090"/>
                </a:lnTo>
                <a:lnTo>
                  <a:pt x="61310" y="59070"/>
                </a:lnTo>
                <a:lnTo>
                  <a:pt x="61150" y="59020"/>
                </a:lnTo>
                <a:lnTo>
                  <a:pt x="61000" y="58960"/>
                </a:lnTo>
                <a:lnTo>
                  <a:pt x="60840" y="58850"/>
                </a:lnTo>
                <a:lnTo>
                  <a:pt x="60110" y="58200"/>
                </a:lnTo>
                <a:lnTo>
                  <a:pt x="60000" y="58140"/>
                </a:lnTo>
                <a:lnTo>
                  <a:pt x="59890" y="58130"/>
                </a:lnTo>
                <a:lnTo>
                  <a:pt x="59790" y="58140"/>
                </a:lnTo>
                <a:lnTo>
                  <a:pt x="59700" y="58120"/>
                </a:lnTo>
                <a:lnTo>
                  <a:pt x="59620" y="58040"/>
                </a:lnTo>
                <a:lnTo>
                  <a:pt x="59550" y="57880"/>
                </a:lnTo>
                <a:lnTo>
                  <a:pt x="59420" y="57780"/>
                </a:lnTo>
                <a:lnTo>
                  <a:pt x="59230" y="57720"/>
                </a:lnTo>
                <a:lnTo>
                  <a:pt x="58980" y="57600"/>
                </a:lnTo>
                <a:lnTo>
                  <a:pt x="58880" y="57430"/>
                </a:lnTo>
                <a:lnTo>
                  <a:pt x="58820" y="57180"/>
                </a:lnTo>
                <a:lnTo>
                  <a:pt x="58910" y="56570"/>
                </a:lnTo>
                <a:lnTo>
                  <a:pt x="59000" y="56310"/>
                </a:lnTo>
                <a:lnTo>
                  <a:pt x="59150" y="56000"/>
                </a:lnTo>
                <a:lnTo>
                  <a:pt x="59200" y="55850"/>
                </a:lnTo>
                <a:lnTo>
                  <a:pt x="59230" y="55640"/>
                </a:lnTo>
                <a:lnTo>
                  <a:pt x="59240" y="55470"/>
                </a:lnTo>
                <a:lnTo>
                  <a:pt x="59000" y="54950"/>
                </a:lnTo>
                <a:lnTo>
                  <a:pt x="59220" y="54770"/>
                </a:lnTo>
                <a:lnTo>
                  <a:pt x="59680" y="54230"/>
                </a:lnTo>
                <a:lnTo>
                  <a:pt x="59770" y="54100"/>
                </a:lnTo>
                <a:lnTo>
                  <a:pt x="59810" y="53990"/>
                </a:lnTo>
                <a:lnTo>
                  <a:pt x="59770" y="53880"/>
                </a:lnTo>
                <a:lnTo>
                  <a:pt x="59450" y="53760"/>
                </a:lnTo>
                <a:lnTo>
                  <a:pt x="59410" y="53680"/>
                </a:lnTo>
                <a:lnTo>
                  <a:pt x="59410" y="53600"/>
                </a:lnTo>
                <a:lnTo>
                  <a:pt x="59450" y="53510"/>
                </a:lnTo>
                <a:lnTo>
                  <a:pt x="59650" y="53360"/>
                </a:lnTo>
                <a:lnTo>
                  <a:pt x="59710" y="53270"/>
                </a:lnTo>
                <a:lnTo>
                  <a:pt x="59750" y="53130"/>
                </a:lnTo>
                <a:lnTo>
                  <a:pt x="59810" y="53000"/>
                </a:lnTo>
                <a:lnTo>
                  <a:pt x="59930" y="52910"/>
                </a:lnTo>
                <a:lnTo>
                  <a:pt x="60170" y="52620"/>
                </a:lnTo>
                <a:lnTo>
                  <a:pt x="60220" y="52570"/>
                </a:lnTo>
                <a:lnTo>
                  <a:pt x="60300" y="52420"/>
                </a:lnTo>
                <a:lnTo>
                  <a:pt x="60880" y="52410"/>
                </a:lnTo>
                <a:lnTo>
                  <a:pt x="61460" y="52220"/>
                </a:lnTo>
                <a:lnTo>
                  <a:pt x="61690" y="52220"/>
                </a:lnTo>
                <a:lnTo>
                  <a:pt x="61940" y="52330"/>
                </a:lnTo>
                <a:lnTo>
                  <a:pt x="62080" y="52310"/>
                </a:lnTo>
                <a:lnTo>
                  <a:pt x="62480" y="52330"/>
                </a:lnTo>
                <a:lnTo>
                  <a:pt x="62660" y="52390"/>
                </a:lnTo>
                <a:lnTo>
                  <a:pt x="63050" y="52440"/>
                </a:lnTo>
                <a:lnTo>
                  <a:pt x="63140" y="52480"/>
                </a:lnTo>
                <a:lnTo>
                  <a:pt x="63200" y="52550"/>
                </a:lnTo>
                <a:lnTo>
                  <a:pt x="63200" y="52770"/>
                </a:lnTo>
                <a:lnTo>
                  <a:pt x="63220" y="52880"/>
                </a:lnTo>
                <a:lnTo>
                  <a:pt x="63290" y="53020"/>
                </a:lnTo>
                <a:lnTo>
                  <a:pt x="63320" y="53120"/>
                </a:lnTo>
                <a:lnTo>
                  <a:pt x="63320" y="53230"/>
                </a:lnTo>
                <a:lnTo>
                  <a:pt x="63350" y="53350"/>
                </a:lnTo>
                <a:lnTo>
                  <a:pt x="63440" y="53470"/>
                </a:lnTo>
                <a:lnTo>
                  <a:pt x="64030" y="53800"/>
                </a:lnTo>
                <a:lnTo>
                  <a:pt x="64120" y="53900"/>
                </a:lnTo>
                <a:lnTo>
                  <a:pt x="64140" y="53990"/>
                </a:lnTo>
                <a:lnTo>
                  <a:pt x="64100" y="54100"/>
                </a:lnTo>
                <a:lnTo>
                  <a:pt x="64040" y="54180"/>
                </a:lnTo>
                <a:lnTo>
                  <a:pt x="63660" y="54440"/>
                </a:lnTo>
                <a:lnTo>
                  <a:pt x="63580" y="54530"/>
                </a:lnTo>
                <a:lnTo>
                  <a:pt x="63520" y="54630"/>
                </a:lnTo>
                <a:lnTo>
                  <a:pt x="63470" y="54740"/>
                </a:lnTo>
                <a:lnTo>
                  <a:pt x="63440" y="54850"/>
                </a:lnTo>
                <a:lnTo>
                  <a:pt x="63420" y="54970"/>
                </a:lnTo>
                <a:lnTo>
                  <a:pt x="63450" y="55080"/>
                </a:lnTo>
                <a:lnTo>
                  <a:pt x="63530" y="55190"/>
                </a:lnTo>
                <a:lnTo>
                  <a:pt x="63840" y="55350"/>
                </a:lnTo>
                <a:lnTo>
                  <a:pt x="64060" y="55530"/>
                </a:lnTo>
                <a:close/>
                <a:moveTo>
                  <a:pt x="61770" y="57150"/>
                </a:moveTo>
                <a:lnTo>
                  <a:pt x="61920" y="56730"/>
                </a:lnTo>
                <a:lnTo>
                  <a:pt x="61500" y="56360"/>
                </a:lnTo>
                <a:lnTo>
                  <a:pt x="61730" y="55680"/>
                </a:lnTo>
                <a:lnTo>
                  <a:pt x="60980" y="55500"/>
                </a:lnTo>
                <a:lnTo>
                  <a:pt x="60890" y="54590"/>
                </a:lnTo>
                <a:lnTo>
                  <a:pt x="60250" y="54830"/>
                </a:lnTo>
                <a:lnTo>
                  <a:pt x="59790" y="55640"/>
                </a:lnTo>
                <a:lnTo>
                  <a:pt x="60290" y="55860"/>
                </a:lnTo>
                <a:lnTo>
                  <a:pt x="60290" y="56280"/>
                </a:lnTo>
                <a:lnTo>
                  <a:pt x="59660" y="56340"/>
                </a:lnTo>
                <a:lnTo>
                  <a:pt x="59660" y="56770"/>
                </a:lnTo>
                <a:lnTo>
                  <a:pt x="60290" y="57450"/>
                </a:lnTo>
                <a:lnTo>
                  <a:pt x="60820" y="57570"/>
                </a:lnTo>
                <a:lnTo>
                  <a:pt x="61280" y="58180"/>
                </a:lnTo>
                <a:lnTo>
                  <a:pt x="61540" y="57950"/>
                </a:lnTo>
                <a:lnTo>
                  <a:pt x="61240" y="57210"/>
                </a:lnTo>
                <a:lnTo>
                  <a:pt x="61310" y="57010"/>
                </a:lnTo>
                <a:lnTo>
                  <a:pt x="61770" y="57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