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Iasi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Ias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6220" y="15350"/>
                </a:moveTo>
                <a:lnTo>
                  <a:pt x="66610" y="14970"/>
                </a:lnTo>
                <a:lnTo>
                  <a:pt x="66750" y="14680"/>
                </a:lnTo>
                <a:lnTo>
                  <a:pt x="66790" y="14530"/>
                </a:lnTo>
                <a:lnTo>
                  <a:pt x="66860" y="14440"/>
                </a:lnTo>
                <a:lnTo>
                  <a:pt x="66950" y="14400"/>
                </a:lnTo>
                <a:lnTo>
                  <a:pt x="67040" y="14410"/>
                </a:lnTo>
                <a:lnTo>
                  <a:pt x="67220" y="14540"/>
                </a:lnTo>
                <a:lnTo>
                  <a:pt x="67330" y="14600"/>
                </a:lnTo>
                <a:lnTo>
                  <a:pt x="67480" y="14630"/>
                </a:lnTo>
                <a:lnTo>
                  <a:pt x="69090" y="14640"/>
                </a:lnTo>
                <a:lnTo>
                  <a:pt x="69190" y="14670"/>
                </a:lnTo>
                <a:lnTo>
                  <a:pt x="69270" y="14730"/>
                </a:lnTo>
                <a:lnTo>
                  <a:pt x="69350" y="14800"/>
                </a:lnTo>
                <a:lnTo>
                  <a:pt x="69490" y="14980"/>
                </a:lnTo>
                <a:lnTo>
                  <a:pt x="69590" y="15090"/>
                </a:lnTo>
                <a:lnTo>
                  <a:pt x="69710" y="15180"/>
                </a:lnTo>
                <a:lnTo>
                  <a:pt x="69890" y="15240"/>
                </a:lnTo>
                <a:lnTo>
                  <a:pt x="70040" y="15210"/>
                </a:lnTo>
                <a:lnTo>
                  <a:pt x="70240" y="15140"/>
                </a:lnTo>
                <a:lnTo>
                  <a:pt x="70340" y="15060"/>
                </a:lnTo>
                <a:lnTo>
                  <a:pt x="70390" y="14960"/>
                </a:lnTo>
                <a:lnTo>
                  <a:pt x="70380" y="14840"/>
                </a:lnTo>
                <a:lnTo>
                  <a:pt x="70210" y="14450"/>
                </a:lnTo>
                <a:lnTo>
                  <a:pt x="70190" y="14330"/>
                </a:lnTo>
                <a:lnTo>
                  <a:pt x="70220" y="14220"/>
                </a:lnTo>
                <a:lnTo>
                  <a:pt x="70290" y="14130"/>
                </a:lnTo>
                <a:lnTo>
                  <a:pt x="70390" y="14050"/>
                </a:lnTo>
                <a:lnTo>
                  <a:pt x="70500" y="14030"/>
                </a:lnTo>
                <a:lnTo>
                  <a:pt x="70580" y="14060"/>
                </a:lnTo>
                <a:lnTo>
                  <a:pt x="70740" y="14180"/>
                </a:lnTo>
                <a:lnTo>
                  <a:pt x="71000" y="14240"/>
                </a:lnTo>
                <a:lnTo>
                  <a:pt x="71180" y="14310"/>
                </a:lnTo>
                <a:lnTo>
                  <a:pt x="71340" y="14400"/>
                </a:lnTo>
                <a:lnTo>
                  <a:pt x="71470" y="14440"/>
                </a:lnTo>
                <a:lnTo>
                  <a:pt x="71730" y="14430"/>
                </a:lnTo>
                <a:lnTo>
                  <a:pt x="71850" y="14380"/>
                </a:lnTo>
                <a:lnTo>
                  <a:pt x="71920" y="14270"/>
                </a:lnTo>
                <a:lnTo>
                  <a:pt x="71960" y="14030"/>
                </a:lnTo>
                <a:lnTo>
                  <a:pt x="72010" y="13920"/>
                </a:lnTo>
                <a:lnTo>
                  <a:pt x="72090" y="13830"/>
                </a:lnTo>
                <a:lnTo>
                  <a:pt x="72180" y="13750"/>
                </a:lnTo>
                <a:lnTo>
                  <a:pt x="72350" y="13560"/>
                </a:lnTo>
                <a:lnTo>
                  <a:pt x="72460" y="13490"/>
                </a:lnTo>
                <a:lnTo>
                  <a:pt x="72570" y="13480"/>
                </a:lnTo>
                <a:lnTo>
                  <a:pt x="72730" y="13520"/>
                </a:lnTo>
                <a:lnTo>
                  <a:pt x="73120" y="13520"/>
                </a:lnTo>
                <a:lnTo>
                  <a:pt x="73510" y="13340"/>
                </a:lnTo>
                <a:lnTo>
                  <a:pt x="73650" y="13270"/>
                </a:lnTo>
                <a:lnTo>
                  <a:pt x="73690" y="13460"/>
                </a:lnTo>
                <a:lnTo>
                  <a:pt x="73720" y="13540"/>
                </a:lnTo>
                <a:lnTo>
                  <a:pt x="73740" y="13600"/>
                </a:lnTo>
                <a:lnTo>
                  <a:pt x="73730" y="13720"/>
                </a:lnTo>
                <a:lnTo>
                  <a:pt x="73750" y="13780"/>
                </a:lnTo>
                <a:lnTo>
                  <a:pt x="73750" y="13790"/>
                </a:lnTo>
                <a:lnTo>
                  <a:pt x="73790" y="13810"/>
                </a:lnTo>
                <a:lnTo>
                  <a:pt x="73890" y="13830"/>
                </a:lnTo>
                <a:lnTo>
                  <a:pt x="73900" y="13830"/>
                </a:lnTo>
                <a:lnTo>
                  <a:pt x="73920" y="13840"/>
                </a:lnTo>
                <a:lnTo>
                  <a:pt x="73990" y="14220"/>
                </a:lnTo>
                <a:lnTo>
                  <a:pt x="74050" y="14430"/>
                </a:lnTo>
                <a:lnTo>
                  <a:pt x="74140" y="14500"/>
                </a:lnTo>
                <a:lnTo>
                  <a:pt x="74150" y="14520"/>
                </a:lnTo>
                <a:lnTo>
                  <a:pt x="74240" y="14530"/>
                </a:lnTo>
                <a:lnTo>
                  <a:pt x="74290" y="14560"/>
                </a:lnTo>
                <a:lnTo>
                  <a:pt x="74320" y="14590"/>
                </a:lnTo>
                <a:lnTo>
                  <a:pt x="74370" y="14620"/>
                </a:lnTo>
                <a:lnTo>
                  <a:pt x="74380" y="14620"/>
                </a:lnTo>
                <a:lnTo>
                  <a:pt x="74430" y="14620"/>
                </a:lnTo>
                <a:lnTo>
                  <a:pt x="74510" y="14630"/>
                </a:lnTo>
                <a:lnTo>
                  <a:pt x="74630" y="14630"/>
                </a:lnTo>
                <a:lnTo>
                  <a:pt x="74640" y="14620"/>
                </a:lnTo>
                <a:lnTo>
                  <a:pt x="74740" y="14660"/>
                </a:lnTo>
                <a:lnTo>
                  <a:pt x="74770" y="14670"/>
                </a:lnTo>
                <a:lnTo>
                  <a:pt x="74920" y="14760"/>
                </a:lnTo>
                <a:lnTo>
                  <a:pt x="74990" y="14830"/>
                </a:lnTo>
                <a:lnTo>
                  <a:pt x="75010" y="14850"/>
                </a:lnTo>
                <a:lnTo>
                  <a:pt x="75040" y="14870"/>
                </a:lnTo>
                <a:lnTo>
                  <a:pt x="75110" y="15010"/>
                </a:lnTo>
                <a:lnTo>
                  <a:pt x="75030" y="15070"/>
                </a:lnTo>
                <a:lnTo>
                  <a:pt x="74980" y="15180"/>
                </a:lnTo>
                <a:lnTo>
                  <a:pt x="74940" y="15330"/>
                </a:lnTo>
                <a:lnTo>
                  <a:pt x="74930" y="15390"/>
                </a:lnTo>
                <a:lnTo>
                  <a:pt x="74910" y="15500"/>
                </a:lnTo>
                <a:lnTo>
                  <a:pt x="75030" y="15600"/>
                </a:lnTo>
                <a:lnTo>
                  <a:pt x="75060" y="15620"/>
                </a:lnTo>
                <a:lnTo>
                  <a:pt x="75080" y="15640"/>
                </a:lnTo>
                <a:lnTo>
                  <a:pt x="75060" y="15750"/>
                </a:lnTo>
                <a:lnTo>
                  <a:pt x="75010" y="16080"/>
                </a:lnTo>
                <a:lnTo>
                  <a:pt x="75040" y="16100"/>
                </a:lnTo>
                <a:lnTo>
                  <a:pt x="75060" y="16120"/>
                </a:lnTo>
                <a:lnTo>
                  <a:pt x="75140" y="16170"/>
                </a:lnTo>
                <a:lnTo>
                  <a:pt x="75160" y="16190"/>
                </a:lnTo>
                <a:lnTo>
                  <a:pt x="75260" y="16280"/>
                </a:lnTo>
                <a:lnTo>
                  <a:pt x="75270" y="16290"/>
                </a:lnTo>
                <a:lnTo>
                  <a:pt x="75370" y="16530"/>
                </a:lnTo>
                <a:lnTo>
                  <a:pt x="75410" y="16610"/>
                </a:lnTo>
                <a:lnTo>
                  <a:pt x="75480" y="16780"/>
                </a:lnTo>
                <a:lnTo>
                  <a:pt x="75500" y="16850"/>
                </a:lnTo>
                <a:lnTo>
                  <a:pt x="75530" y="16890"/>
                </a:lnTo>
                <a:lnTo>
                  <a:pt x="75630" y="17050"/>
                </a:lnTo>
                <a:lnTo>
                  <a:pt x="75700" y="17090"/>
                </a:lnTo>
                <a:lnTo>
                  <a:pt x="75710" y="17100"/>
                </a:lnTo>
                <a:lnTo>
                  <a:pt x="75940" y="17150"/>
                </a:lnTo>
                <a:lnTo>
                  <a:pt x="75960" y="17150"/>
                </a:lnTo>
                <a:lnTo>
                  <a:pt x="75980" y="17160"/>
                </a:lnTo>
                <a:lnTo>
                  <a:pt x="76050" y="17210"/>
                </a:lnTo>
                <a:lnTo>
                  <a:pt x="76060" y="17220"/>
                </a:lnTo>
                <a:lnTo>
                  <a:pt x="76130" y="17280"/>
                </a:lnTo>
                <a:lnTo>
                  <a:pt x="76140" y="17280"/>
                </a:lnTo>
                <a:lnTo>
                  <a:pt x="76210" y="17330"/>
                </a:lnTo>
                <a:lnTo>
                  <a:pt x="76450" y="17390"/>
                </a:lnTo>
                <a:lnTo>
                  <a:pt x="76550" y="17490"/>
                </a:lnTo>
                <a:lnTo>
                  <a:pt x="76700" y="17750"/>
                </a:lnTo>
                <a:lnTo>
                  <a:pt x="76720" y="17790"/>
                </a:lnTo>
                <a:lnTo>
                  <a:pt x="76750" y="17840"/>
                </a:lnTo>
                <a:lnTo>
                  <a:pt x="76740" y="17920"/>
                </a:lnTo>
                <a:lnTo>
                  <a:pt x="76740" y="18010"/>
                </a:lnTo>
                <a:lnTo>
                  <a:pt x="76810" y="18140"/>
                </a:lnTo>
                <a:lnTo>
                  <a:pt x="76840" y="18190"/>
                </a:lnTo>
                <a:lnTo>
                  <a:pt x="77010" y="18410"/>
                </a:lnTo>
                <a:lnTo>
                  <a:pt x="77050" y="18460"/>
                </a:lnTo>
                <a:lnTo>
                  <a:pt x="77080" y="18500"/>
                </a:lnTo>
                <a:lnTo>
                  <a:pt x="77080" y="18510"/>
                </a:lnTo>
                <a:lnTo>
                  <a:pt x="77150" y="18740"/>
                </a:lnTo>
                <a:lnTo>
                  <a:pt x="77180" y="18840"/>
                </a:lnTo>
                <a:lnTo>
                  <a:pt x="77200" y="18890"/>
                </a:lnTo>
                <a:lnTo>
                  <a:pt x="77210" y="18900"/>
                </a:lnTo>
                <a:lnTo>
                  <a:pt x="77240" y="19010"/>
                </a:lnTo>
                <a:lnTo>
                  <a:pt x="77250" y="19050"/>
                </a:lnTo>
                <a:lnTo>
                  <a:pt x="77270" y="19100"/>
                </a:lnTo>
                <a:lnTo>
                  <a:pt x="77260" y="19130"/>
                </a:lnTo>
                <a:lnTo>
                  <a:pt x="77250" y="19160"/>
                </a:lnTo>
                <a:lnTo>
                  <a:pt x="77220" y="19170"/>
                </a:lnTo>
                <a:lnTo>
                  <a:pt x="77210" y="19180"/>
                </a:lnTo>
                <a:lnTo>
                  <a:pt x="77210" y="19190"/>
                </a:lnTo>
                <a:lnTo>
                  <a:pt x="77210" y="19220"/>
                </a:lnTo>
                <a:lnTo>
                  <a:pt x="77170" y="19230"/>
                </a:lnTo>
                <a:lnTo>
                  <a:pt x="77260" y="19350"/>
                </a:lnTo>
                <a:lnTo>
                  <a:pt x="77550" y="19510"/>
                </a:lnTo>
                <a:lnTo>
                  <a:pt x="77670" y="19580"/>
                </a:lnTo>
                <a:lnTo>
                  <a:pt x="77670" y="19640"/>
                </a:lnTo>
                <a:lnTo>
                  <a:pt x="77670" y="19670"/>
                </a:lnTo>
                <a:lnTo>
                  <a:pt x="77610" y="19780"/>
                </a:lnTo>
                <a:lnTo>
                  <a:pt x="77620" y="19780"/>
                </a:lnTo>
                <a:lnTo>
                  <a:pt x="77660" y="19820"/>
                </a:lnTo>
                <a:lnTo>
                  <a:pt x="77720" y="19840"/>
                </a:lnTo>
                <a:lnTo>
                  <a:pt x="77750" y="19850"/>
                </a:lnTo>
                <a:lnTo>
                  <a:pt x="77820" y="19900"/>
                </a:lnTo>
                <a:lnTo>
                  <a:pt x="77840" y="19910"/>
                </a:lnTo>
                <a:lnTo>
                  <a:pt x="77970" y="20060"/>
                </a:lnTo>
                <a:lnTo>
                  <a:pt x="78020" y="20120"/>
                </a:lnTo>
                <a:lnTo>
                  <a:pt x="78120" y="20220"/>
                </a:lnTo>
                <a:lnTo>
                  <a:pt x="78130" y="20240"/>
                </a:lnTo>
                <a:lnTo>
                  <a:pt x="78400" y="20420"/>
                </a:lnTo>
                <a:lnTo>
                  <a:pt x="78500" y="20500"/>
                </a:lnTo>
                <a:lnTo>
                  <a:pt x="78520" y="20530"/>
                </a:lnTo>
                <a:lnTo>
                  <a:pt x="78530" y="20730"/>
                </a:lnTo>
                <a:lnTo>
                  <a:pt x="78760" y="20780"/>
                </a:lnTo>
                <a:lnTo>
                  <a:pt x="78910" y="20870"/>
                </a:lnTo>
                <a:lnTo>
                  <a:pt x="78960" y="20900"/>
                </a:lnTo>
                <a:lnTo>
                  <a:pt x="78990" y="20920"/>
                </a:lnTo>
                <a:lnTo>
                  <a:pt x="79090" y="20970"/>
                </a:lnTo>
                <a:lnTo>
                  <a:pt x="79200" y="21020"/>
                </a:lnTo>
                <a:lnTo>
                  <a:pt x="79390" y="20920"/>
                </a:lnTo>
                <a:lnTo>
                  <a:pt x="79400" y="20960"/>
                </a:lnTo>
                <a:lnTo>
                  <a:pt x="79470" y="21150"/>
                </a:lnTo>
                <a:lnTo>
                  <a:pt x="79470" y="21160"/>
                </a:lnTo>
                <a:lnTo>
                  <a:pt x="79480" y="21170"/>
                </a:lnTo>
                <a:lnTo>
                  <a:pt x="79640" y="21380"/>
                </a:lnTo>
                <a:lnTo>
                  <a:pt x="79780" y="21550"/>
                </a:lnTo>
                <a:lnTo>
                  <a:pt x="79910" y="21790"/>
                </a:lnTo>
                <a:lnTo>
                  <a:pt x="79930" y="21840"/>
                </a:lnTo>
                <a:lnTo>
                  <a:pt x="80010" y="22070"/>
                </a:lnTo>
                <a:lnTo>
                  <a:pt x="80050" y="22180"/>
                </a:lnTo>
                <a:lnTo>
                  <a:pt x="80100" y="22300"/>
                </a:lnTo>
                <a:lnTo>
                  <a:pt x="80100" y="22340"/>
                </a:lnTo>
                <a:lnTo>
                  <a:pt x="80110" y="22410"/>
                </a:lnTo>
                <a:lnTo>
                  <a:pt x="80120" y="22440"/>
                </a:lnTo>
                <a:lnTo>
                  <a:pt x="80130" y="22510"/>
                </a:lnTo>
                <a:lnTo>
                  <a:pt x="80130" y="22550"/>
                </a:lnTo>
                <a:lnTo>
                  <a:pt x="80090" y="22650"/>
                </a:lnTo>
                <a:lnTo>
                  <a:pt x="80050" y="22760"/>
                </a:lnTo>
                <a:lnTo>
                  <a:pt x="80210" y="22870"/>
                </a:lnTo>
                <a:lnTo>
                  <a:pt x="80210" y="22900"/>
                </a:lnTo>
                <a:lnTo>
                  <a:pt x="80210" y="22950"/>
                </a:lnTo>
                <a:lnTo>
                  <a:pt x="80220" y="23030"/>
                </a:lnTo>
                <a:lnTo>
                  <a:pt x="80210" y="23070"/>
                </a:lnTo>
                <a:lnTo>
                  <a:pt x="80210" y="23140"/>
                </a:lnTo>
                <a:lnTo>
                  <a:pt x="80200" y="23200"/>
                </a:lnTo>
                <a:lnTo>
                  <a:pt x="80310" y="23340"/>
                </a:lnTo>
                <a:lnTo>
                  <a:pt x="80310" y="23440"/>
                </a:lnTo>
                <a:lnTo>
                  <a:pt x="80310" y="23450"/>
                </a:lnTo>
                <a:lnTo>
                  <a:pt x="80310" y="23480"/>
                </a:lnTo>
                <a:lnTo>
                  <a:pt x="80300" y="23610"/>
                </a:lnTo>
                <a:lnTo>
                  <a:pt x="80290" y="23610"/>
                </a:lnTo>
                <a:lnTo>
                  <a:pt x="80220" y="23650"/>
                </a:lnTo>
                <a:lnTo>
                  <a:pt x="80200" y="23650"/>
                </a:lnTo>
                <a:lnTo>
                  <a:pt x="79740" y="23710"/>
                </a:lnTo>
                <a:lnTo>
                  <a:pt x="79570" y="23820"/>
                </a:lnTo>
                <a:lnTo>
                  <a:pt x="79510" y="23880"/>
                </a:lnTo>
                <a:lnTo>
                  <a:pt x="79420" y="23930"/>
                </a:lnTo>
                <a:lnTo>
                  <a:pt x="79300" y="23940"/>
                </a:lnTo>
                <a:lnTo>
                  <a:pt x="79190" y="23880"/>
                </a:lnTo>
                <a:lnTo>
                  <a:pt x="79100" y="23800"/>
                </a:lnTo>
                <a:lnTo>
                  <a:pt x="79010" y="23740"/>
                </a:lnTo>
                <a:lnTo>
                  <a:pt x="78930" y="23730"/>
                </a:lnTo>
                <a:lnTo>
                  <a:pt x="78810" y="23810"/>
                </a:lnTo>
                <a:lnTo>
                  <a:pt x="78780" y="23900"/>
                </a:lnTo>
                <a:lnTo>
                  <a:pt x="78690" y="23960"/>
                </a:lnTo>
                <a:lnTo>
                  <a:pt x="78550" y="23960"/>
                </a:lnTo>
                <a:lnTo>
                  <a:pt x="78200" y="23840"/>
                </a:lnTo>
                <a:lnTo>
                  <a:pt x="77900" y="23650"/>
                </a:lnTo>
                <a:lnTo>
                  <a:pt x="77790" y="23620"/>
                </a:lnTo>
                <a:lnTo>
                  <a:pt x="77640" y="23640"/>
                </a:lnTo>
                <a:lnTo>
                  <a:pt x="77510" y="23620"/>
                </a:lnTo>
                <a:lnTo>
                  <a:pt x="77410" y="23550"/>
                </a:lnTo>
                <a:lnTo>
                  <a:pt x="77400" y="23450"/>
                </a:lnTo>
                <a:lnTo>
                  <a:pt x="77420" y="23340"/>
                </a:lnTo>
                <a:lnTo>
                  <a:pt x="77470" y="23220"/>
                </a:lnTo>
                <a:lnTo>
                  <a:pt x="77560" y="22930"/>
                </a:lnTo>
                <a:lnTo>
                  <a:pt x="77570" y="22780"/>
                </a:lnTo>
                <a:lnTo>
                  <a:pt x="77530" y="22640"/>
                </a:lnTo>
                <a:lnTo>
                  <a:pt x="77450" y="22560"/>
                </a:lnTo>
                <a:lnTo>
                  <a:pt x="77330" y="22540"/>
                </a:lnTo>
                <a:lnTo>
                  <a:pt x="77200" y="22630"/>
                </a:lnTo>
                <a:lnTo>
                  <a:pt x="77160" y="22760"/>
                </a:lnTo>
                <a:lnTo>
                  <a:pt x="77150" y="22900"/>
                </a:lnTo>
                <a:lnTo>
                  <a:pt x="77160" y="23030"/>
                </a:lnTo>
                <a:lnTo>
                  <a:pt x="77130" y="23100"/>
                </a:lnTo>
                <a:lnTo>
                  <a:pt x="77060" y="23110"/>
                </a:lnTo>
                <a:lnTo>
                  <a:pt x="76950" y="23030"/>
                </a:lnTo>
                <a:lnTo>
                  <a:pt x="76590" y="22550"/>
                </a:lnTo>
                <a:lnTo>
                  <a:pt x="76320" y="22270"/>
                </a:lnTo>
                <a:lnTo>
                  <a:pt x="75750" y="21820"/>
                </a:lnTo>
                <a:lnTo>
                  <a:pt x="75620" y="21760"/>
                </a:lnTo>
                <a:lnTo>
                  <a:pt x="75520" y="21760"/>
                </a:lnTo>
                <a:lnTo>
                  <a:pt x="75440" y="21850"/>
                </a:lnTo>
                <a:lnTo>
                  <a:pt x="75430" y="21950"/>
                </a:lnTo>
                <a:lnTo>
                  <a:pt x="75450" y="22060"/>
                </a:lnTo>
                <a:lnTo>
                  <a:pt x="75500" y="22160"/>
                </a:lnTo>
                <a:lnTo>
                  <a:pt x="75510" y="22270"/>
                </a:lnTo>
                <a:lnTo>
                  <a:pt x="75500" y="22390"/>
                </a:lnTo>
                <a:lnTo>
                  <a:pt x="75460" y="22590"/>
                </a:lnTo>
                <a:lnTo>
                  <a:pt x="75470" y="22660"/>
                </a:lnTo>
                <a:lnTo>
                  <a:pt x="75540" y="22700"/>
                </a:lnTo>
                <a:lnTo>
                  <a:pt x="75650" y="22710"/>
                </a:lnTo>
                <a:lnTo>
                  <a:pt x="75830" y="22690"/>
                </a:lnTo>
                <a:lnTo>
                  <a:pt x="75890" y="22700"/>
                </a:lnTo>
                <a:lnTo>
                  <a:pt x="75920" y="22750"/>
                </a:lnTo>
                <a:lnTo>
                  <a:pt x="75920" y="22830"/>
                </a:lnTo>
                <a:lnTo>
                  <a:pt x="75900" y="22920"/>
                </a:lnTo>
                <a:lnTo>
                  <a:pt x="75850" y="23010"/>
                </a:lnTo>
                <a:lnTo>
                  <a:pt x="75740" y="23070"/>
                </a:lnTo>
                <a:lnTo>
                  <a:pt x="75550" y="23100"/>
                </a:lnTo>
                <a:lnTo>
                  <a:pt x="75180" y="23030"/>
                </a:lnTo>
                <a:lnTo>
                  <a:pt x="75010" y="22960"/>
                </a:lnTo>
                <a:lnTo>
                  <a:pt x="74880" y="22960"/>
                </a:lnTo>
                <a:lnTo>
                  <a:pt x="74820" y="23050"/>
                </a:lnTo>
                <a:lnTo>
                  <a:pt x="74770" y="23160"/>
                </a:lnTo>
                <a:lnTo>
                  <a:pt x="74710" y="23270"/>
                </a:lnTo>
                <a:lnTo>
                  <a:pt x="74600" y="23360"/>
                </a:lnTo>
                <a:lnTo>
                  <a:pt x="74250" y="23480"/>
                </a:lnTo>
                <a:lnTo>
                  <a:pt x="74080" y="23490"/>
                </a:lnTo>
                <a:lnTo>
                  <a:pt x="73840" y="23430"/>
                </a:lnTo>
                <a:lnTo>
                  <a:pt x="73670" y="23360"/>
                </a:lnTo>
                <a:lnTo>
                  <a:pt x="73490" y="23320"/>
                </a:lnTo>
                <a:lnTo>
                  <a:pt x="73300" y="23310"/>
                </a:lnTo>
                <a:lnTo>
                  <a:pt x="72580" y="23440"/>
                </a:lnTo>
                <a:lnTo>
                  <a:pt x="71470" y="23370"/>
                </a:lnTo>
                <a:lnTo>
                  <a:pt x="71420" y="23180"/>
                </a:lnTo>
                <a:lnTo>
                  <a:pt x="71370" y="23060"/>
                </a:lnTo>
                <a:lnTo>
                  <a:pt x="71200" y="22760"/>
                </a:lnTo>
                <a:lnTo>
                  <a:pt x="70990" y="22480"/>
                </a:lnTo>
                <a:lnTo>
                  <a:pt x="70890" y="22320"/>
                </a:lnTo>
                <a:lnTo>
                  <a:pt x="70880" y="22170"/>
                </a:lnTo>
                <a:lnTo>
                  <a:pt x="70940" y="22030"/>
                </a:lnTo>
                <a:lnTo>
                  <a:pt x="71070" y="21900"/>
                </a:lnTo>
                <a:lnTo>
                  <a:pt x="71230" y="21810"/>
                </a:lnTo>
                <a:lnTo>
                  <a:pt x="71400" y="21740"/>
                </a:lnTo>
                <a:lnTo>
                  <a:pt x="71690" y="21670"/>
                </a:lnTo>
                <a:lnTo>
                  <a:pt x="71770" y="21610"/>
                </a:lnTo>
                <a:lnTo>
                  <a:pt x="71810" y="21510"/>
                </a:lnTo>
                <a:lnTo>
                  <a:pt x="71750" y="21380"/>
                </a:lnTo>
                <a:lnTo>
                  <a:pt x="71620" y="21230"/>
                </a:lnTo>
                <a:lnTo>
                  <a:pt x="71400" y="21040"/>
                </a:lnTo>
                <a:lnTo>
                  <a:pt x="71280" y="20900"/>
                </a:lnTo>
                <a:lnTo>
                  <a:pt x="71200" y="20760"/>
                </a:lnTo>
                <a:lnTo>
                  <a:pt x="71160" y="20630"/>
                </a:lnTo>
                <a:lnTo>
                  <a:pt x="71120" y="20500"/>
                </a:lnTo>
                <a:lnTo>
                  <a:pt x="71050" y="20390"/>
                </a:lnTo>
                <a:lnTo>
                  <a:pt x="70930" y="20330"/>
                </a:lnTo>
                <a:lnTo>
                  <a:pt x="70710" y="20310"/>
                </a:lnTo>
                <a:lnTo>
                  <a:pt x="70550" y="20350"/>
                </a:lnTo>
                <a:lnTo>
                  <a:pt x="70430" y="20420"/>
                </a:lnTo>
                <a:lnTo>
                  <a:pt x="70090" y="20810"/>
                </a:lnTo>
                <a:lnTo>
                  <a:pt x="69990" y="20900"/>
                </a:lnTo>
                <a:lnTo>
                  <a:pt x="69880" y="20950"/>
                </a:lnTo>
                <a:lnTo>
                  <a:pt x="69710" y="20930"/>
                </a:lnTo>
                <a:lnTo>
                  <a:pt x="69250" y="20830"/>
                </a:lnTo>
                <a:lnTo>
                  <a:pt x="69110" y="20860"/>
                </a:lnTo>
                <a:lnTo>
                  <a:pt x="69030" y="20940"/>
                </a:lnTo>
                <a:lnTo>
                  <a:pt x="68950" y="21180"/>
                </a:lnTo>
                <a:lnTo>
                  <a:pt x="68890" y="21260"/>
                </a:lnTo>
                <a:lnTo>
                  <a:pt x="68810" y="21310"/>
                </a:lnTo>
                <a:lnTo>
                  <a:pt x="68670" y="21320"/>
                </a:lnTo>
                <a:lnTo>
                  <a:pt x="68280" y="21230"/>
                </a:lnTo>
                <a:lnTo>
                  <a:pt x="68030" y="21100"/>
                </a:lnTo>
                <a:lnTo>
                  <a:pt x="67460" y="20650"/>
                </a:lnTo>
                <a:lnTo>
                  <a:pt x="67090" y="20450"/>
                </a:lnTo>
                <a:lnTo>
                  <a:pt x="66820" y="20370"/>
                </a:lnTo>
                <a:lnTo>
                  <a:pt x="66590" y="20370"/>
                </a:lnTo>
                <a:lnTo>
                  <a:pt x="66410" y="20390"/>
                </a:lnTo>
                <a:lnTo>
                  <a:pt x="66250" y="20380"/>
                </a:lnTo>
                <a:lnTo>
                  <a:pt x="66120" y="20310"/>
                </a:lnTo>
                <a:lnTo>
                  <a:pt x="66040" y="20120"/>
                </a:lnTo>
                <a:lnTo>
                  <a:pt x="65970" y="19900"/>
                </a:lnTo>
                <a:lnTo>
                  <a:pt x="65680" y="19180"/>
                </a:lnTo>
                <a:lnTo>
                  <a:pt x="65190" y="18460"/>
                </a:lnTo>
                <a:lnTo>
                  <a:pt x="64530" y="17810"/>
                </a:lnTo>
                <a:lnTo>
                  <a:pt x="65260" y="17640"/>
                </a:lnTo>
                <a:lnTo>
                  <a:pt x="65360" y="17560"/>
                </a:lnTo>
                <a:lnTo>
                  <a:pt x="65450" y="17450"/>
                </a:lnTo>
                <a:lnTo>
                  <a:pt x="65400" y="17350"/>
                </a:lnTo>
                <a:lnTo>
                  <a:pt x="64810" y="16800"/>
                </a:lnTo>
                <a:lnTo>
                  <a:pt x="64700" y="16570"/>
                </a:lnTo>
                <a:lnTo>
                  <a:pt x="64740" y="16440"/>
                </a:lnTo>
                <a:lnTo>
                  <a:pt x="64900" y="16390"/>
                </a:lnTo>
                <a:lnTo>
                  <a:pt x="65910" y="16510"/>
                </a:lnTo>
                <a:lnTo>
                  <a:pt x="66110" y="16470"/>
                </a:lnTo>
                <a:lnTo>
                  <a:pt x="66200" y="16400"/>
                </a:lnTo>
                <a:lnTo>
                  <a:pt x="66240" y="16260"/>
                </a:lnTo>
                <a:lnTo>
                  <a:pt x="66250" y="16090"/>
                </a:lnTo>
                <a:lnTo>
                  <a:pt x="66350" y="15830"/>
                </a:lnTo>
                <a:lnTo>
                  <a:pt x="66380" y="15680"/>
                </a:lnTo>
                <a:lnTo>
                  <a:pt x="66360" y="15550"/>
                </a:lnTo>
                <a:lnTo>
                  <a:pt x="66220" y="1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