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Ialomita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Ialomit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9340" y="57800"/>
                </a:moveTo>
                <a:lnTo>
                  <a:pt x="77880" y="57320"/>
                </a:lnTo>
                <a:lnTo>
                  <a:pt x="77000" y="56950"/>
                </a:lnTo>
                <a:lnTo>
                  <a:pt x="76610" y="56680"/>
                </a:lnTo>
                <a:lnTo>
                  <a:pt x="76400" y="56450"/>
                </a:lnTo>
                <a:lnTo>
                  <a:pt x="76260" y="56320"/>
                </a:lnTo>
                <a:lnTo>
                  <a:pt x="76130" y="56260"/>
                </a:lnTo>
                <a:lnTo>
                  <a:pt x="75600" y="56140"/>
                </a:lnTo>
                <a:lnTo>
                  <a:pt x="75320" y="56000"/>
                </a:lnTo>
                <a:lnTo>
                  <a:pt x="73980" y="55750"/>
                </a:lnTo>
                <a:lnTo>
                  <a:pt x="73690" y="55740"/>
                </a:lnTo>
                <a:lnTo>
                  <a:pt x="73450" y="55770"/>
                </a:lnTo>
                <a:lnTo>
                  <a:pt x="73170" y="55880"/>
                </a:lnTo>
                <a:lnTo>
                  <a:pt x="73000" y="55930"/>
                </a:lnTo>
                <a:lnTo>
                  <a:pt x="71290" y="55890"/>
                </a:lnTo>
                <a:lnTo>
                  <a:pt x="70730" y="56000"/>
                </a:lnTo>
                <a:lnTo>
                  <a:pt x="70440" y="56000"/>
                </a:lnTo>
                <a:lnTo>
                  <a:pt x="70210" y="55950"/>
                </a:lnTo>
                <a:lnTo>
                  <a:pt x="69500" y="55650"/>
                </a:lnTo>
                <a:lnTo>
                  <a:pt x="69280" y="55600"/>
                </a:lnTo>
                <a:lnTo>
                  <a:pt x="69090" y="55590"/>
                </a:lnTo>
                <a:lnTo>
                  <a:pt x="68540" y="55690"/>
                </a:lnTo>
                <a:lnTo>
                  <a:pt x="68360" y="55650"/>
                </a:lnTo>
                <a:lnTo>
                  <a:pt x="68070" y="55480"/>
                </a:lnTo>
                <a:lnTo>
                  <a:pt x="67960" y="55450"/>
                </a:lnTo>
                <a:lnTo>
                  <a:pt x="67810" y="55460"/>
                </a:lnTo>
                <a:lnTo>
                  <a:pt x="67670" y="55480"/>
                </a:lnTo>
                <a:lnTo>
                  <a:pt x="67420" y="55490"/>
                </a:lnTo>
                <a:lnTo>
                  <a:pt x="67240" y="55430"/>
                </a:lnTo>
                <a:lnTo>
                  <a:pt x="67080" y="55330"/>
                </a:lnTo>
                <a:lnTo>
                  <a:pt x="66770" y="55020"/>
                </a:lnTo>
                <a:lnTo>
                  <a:pt x="66690" y="54990"/>
                </a:lnTo>
                <a:lnTo>
                  <a:pt x="66600" y="55010"/>
                </a:lnTo>
                <a:lnTo>
                  <a:pt x="66530" y="55070"/>
                </a:lnTo>
                <a:lnTo>
                  <a:pt x="66380" y="55260"/>
                </a:lnTo>
                <a:lnTo>
                  <a:pt x="66300" y="55330"/>
                </a:lnTo>
                <a:lnTo>
                  <a:pt x="66210" y="55390"/>
                </a:lnTo>
                <a:lnTo>
                  <a:pt x="65980" y="55470"/>
                </a:lnTo>
                <a:lnTo>
                  <a:pt x="65820" y="55490"/>
                </a:lnTo>
                <a:lnTo>
                  <a:pt x="65680" y="55470"/>
                </a:lnTo>
                <a:lnTo>
                  <a:pt x="65560" y="55430"/>
                </a:lnTo>
                <a:lnTo>
                  <a:pt x="65250" y="55200"/>
                </a:lnTo>
                <a:lnTo>
                  <a:pt x="65120" y="55130"/>
                </a:lnTo>
                <a:lnTo>
                  <a:pt x="64980" y="55100"/>
                </a:lnTo>
                <a:lnTo>
                  <a:pt x="64830" y="55120"/>
                </a:lnTo>
                <a:lnTo>
                  <a:pt x="64060" y="55530"/>
                </a:lnTo>
                <a:lnTo>
                  <a:pt x="63840" y="55350"/>
                </a:lnTo>
                <a:lnTo>
                  <a:pt x="63530" y="55190"/>
                </a:lnTo>
                <a:lnTo>
                  <a:pt x="63450" y="55080"/>
                </a:lnTo>
                <a:lnTo>
                  <a:pt x="63420" y="54970"/>
                </a:lnTo>
                <a:lnTo>
                  <a:pt x="63440" y="54850"/>
                </a:lnTo>
                <a:lnTo>
                  <a:pt x="63470" y="54740"/>
                </a:lnTo>
                <a:lnTo>
                  <a:pt x="63520" y="54630"/>
                </a:lnTo>
                <a:lnTo>
                  <a:pt x="63580" y="54530"/>
                </a:lnTo>
                <a:lnTo>
                  <a:pt x="63660" y="54440"/>
                </a:lnTo>
                <a:lnTo>
                  <a:pt x="64040" y="54180"/>
                </a:lnTo>
                <a:lnTo>
                  <a:pt x="64100" y="54100"/>
                </a:lnTo>
                <a:lnTo>
                  <a:pt x="64140" y="53990"/>
                </a:lnTo>
                <a:lnTo>
                  <a:pt x="64120" y="53900"/>
                </a:lnTo>
                <a:lnTo>
                  <a:pt x="64030" y="53800"/>
                </a:lnTo>
                <a:lnTo>
                  <a:pt x="63440" y="53470"/>
                </a:lnTo>
                <a:lnTo>
                  <a:pt x="63350" y="53350"/>
                </a:lnTo>
                <a:lnTo>
                  <a:pt x="63320" y="53230"/>
                </a:lnTo>
                <a:lnTo>
                  <a:pt x="63320" y="53120"/>
                </a:lnTo>
                <a:lnTo>
                  <a:pt x="63290" y="53020"/>
                </a:lnTo>
                <a:lnTo>
                  <a:pt x="63220" y="52880"/>
                </a:lnTo>
                <a:lnTo>
                  <a:pt x="63200" y="52770"/>
                </a:lnTo>
                <a:lnTo>
                  <a:pt x="63200" y="52550"/>
                </a:lnTo>
                <a:lnTo>
                  <a:pt x="63140" y="52480"/>
                </a:lnTo>
                <a:lnTo>
                  <a:pt x="63050" y="52440"/>
                </a:lnTo>
                <a:lnTo>
                  <a:pt x="62660" y="52390"/>
                </a:lnTo>
                <a:lnTo>
                  <a:pt x="62480" y="52330"/>
                </a:lnTo>
                <a:lnTo>
                  <a:pt x="62830" y="52010"/>
                </a:lnTo>
                <a:lnTo>
                  <a:pt x="63150" y="51850"/>
                </a:lnTo>
                <a:lnTo>
                  <a:pt x="63290" y="51840"/>
                </a:lnTo>
                <a:lnTo>
                  <a:pt x="63400" y="51870"/>
                </a:lnTo>
                <a:lnTo>
                  <a:pt x="63620" y="52000"/>
                </a:lnTo>
                <a:lnTo>
                  <a:pt x="63840" y="52010"/>
                </a:lnTo>
                <a:lnTo>
                  <a:pt x="63950" y="51970"/>
                </a:lnTo>
                <a:lnTo>
                  <a:pt x="64040" y="51880"/>
                </a:lnTo>
                <a:lnTo>
                  <a:pt x="64110" y="51780"/>
                </a:lnTo>
                <a:lnTo>
                  <a:pt x="64240" y="51670"/>
                </a:lnTo>
                <a:lnTo>
                  <a:pt x="64370" y="51640"/>
                </a:lnTo>
                <a:lnTo>
                  <a:pt x="64890" y="51690"/>
                </a:lnTo>
                <a:lnTo>
                  <a:pt x="65030" y="51650"/>
                </a:lnTo>
                <a:lnTo>
                  <a:pt x="65160" y="51580"/>
                </a:lnTo>
                <a:lnTo>
                  <a:pt x="65260" y="51500"/>
                </a:lnTo>
                <a:lnTo>
                  <a:pt x="65330" y="51430"/>
                </a:lnTo>
                <a:lnTo>
                  <a:pt x="65450" y="51210"/>
                </a:lnTo>
                <a:lnTo>
                  <a:pt x="65700" y="50900"/>
                </a:lnTo>
                <a:lnTo>
                  <a:pt x="65910" y="51010"/>
                </a:lnTo>
                <a:lnTo>
                  <a:pt x="66240" y="51300"/>
                </a:lnTo>
                <a:lnTo>
                  <a:pt x="66410" y="51350"/>
                </a:lnTo>
                <a:lnTo>
                  <a:pt x="66640" y="51360"/>
                </a:lnTo>
                <a:lnTo>
                  <a:pt x="67270" y="51310"/>
                </a:lnTo>
                <a:lnTo>
                  <a:pt x="67850" y="51410"/>
                </a:lnTo>
                <a:lnTo>
                  <a:pt x="67950" y="51460"/>
                </a:lnTo>
                <a:lnTo>
                  <a:pt x="68060" y="51490"/>
                </a:lnTo>
                <a:lnTo>
                  <a:pt x="68200" y="51490"/>
                </a:lnTo>
                <a:lnTo>
                  <a:pt x="68540" y="51420"/>
                </a:lnTo>
                <a:lnTo>
                  <a:pt x="68730" y="51430"/>
                </a:lnTo>
                <a:lnTo>
                  <a:pt x="68950" y="51510"/>
                </a:lnTo>
                <a:lnTo>
                  <a:pt x="69240" y="51690"/>
                </a:lnTo>
                <a:lnTo>
                  <a:pt x="69370" y="51750"/>
                </a:lnTo>
                <a:lnTo>
                  <a:pt x="69510" y="51750"/>
                </a:lnTo>
                <a:lnTo>
                  <a:pt x="69640" y="51670"/>
                </a:lnTo>
                <a:lnTo>
                  <a:pt x="69740" y="51560"/>
                </a:lnTo>
                <a:lnTo>
                  <a:pt x="69860" y="51490"/>
                </a:lnTo>
                <a:lnTo>
                  <a:pt x="70010" y="51470"/>
                </a:lnTo>
                <a:lnTo>
                  <a:pt x="70230" y="51540"/>
                </a:lnTo>
                <a:lnTo>
                  <a:pt x="70380" y="51610"/>
                </a:lnTo>
                <a:lnTo>
                  <a:pt x="70510" y="51700"/>
                </a:lnTo>
                <a:lnTo>
                  <a:pt x="70600" y="51790"/>
                </a:lnTo>
                <a:lnTo>
                  <a:pt x="70660" y="51880"/>
                </a:lnTo>
                <a:lnTo>
                  <a:pt x="70670" y="51980"/>
                </a:lnTo>
                <a:lnTo>
                  <a:pt x="70670" y="52070"/>
                </a:lnTo>
                <a:lnTo>
                  <a:pt x="70650" y="52150"/>
                </a:lnTo>
                <a:lnTo>
                  <a:pt x="70650" y="52220"/>
                </a:lnTo>
                <a:lnTo>
                  <a:pt x="70660" y="52290"/>
                </a:lnTo>
                <a:lnTo>
                  <a:pt x="70700" y="52320"/>
                </a:lnTo>
                <a:lnTo>
                  <a:pt x="70770" y="52330"/>
                </a:lnTo>
                <a:lnTo>
                  <a:pt x="70830" y="52320"/>
                </a:lnTo>
                <a:lnTo>
                  <a:pt x="71100" y="52210"/>
                </a:lnTo>
                <a:lnTo>
                  <a:pt x="71320" y="52150"/>
                </a:lnTo>
                <a:lnTo>
                  <a:pt x="71420" y="52100"/>
                </a:lnTo>
                <a:lnTo>
                  <a:pt x="71460" y="52050"/>
                </a:lnTo>
                <a:lnTo>
                  <a:pt x="71420" y="51970"/>
                </a:lnTo>
                <a:lnTo>
                  <a:pt x="71350" y="51910"/>
                </a:lnTo>
                <a:lnTo>
                  <a:pt x="71240" y="51840"/>
                </a:lnTo>
                <a:lnTo>
                  <a:pt x="71180" y="51770"/>
                </a:lnTo>
                <a:lnTo>
                  <a:pt x="71180" y="51690"/>
                </a:lnTo>
                <a:lnTo>
                  <a:pt x="71220" y="51630"/>
                </a:lnTo>
                <a:lnTo>
                  <a:pt x="71430" y="51520"/>
                </a:lnTo>
                <a:lnTo>
                  <a:pt x="72230" y="51850"/>
                </a:lnTo>
                <a:lnTo>
                  <a:pt x="72380" y="51870"/>
                </a:lnTo>
                <a:lnTo>
                  <a:pt x="72570" y="51860"/>
                </a:lnTo>
                <a:lnTo>
                  <a:pt x="72790" y="51750"/>
                </a:lnTo>
                <a:lnTo>
                  <a:pt x="72960" y="51690"/>
                </a:lnTo>
                <a:lnTo>
                  <a:pt x="73080" y="51720"/>
                </a:lnTo>
                <a:lnTo>
                  <a:pt x="73200" y="51780"/>
                </a:lnTo>
                <a:lnTo>
                  <a:pt x="73470" y="51880"/>
                </a:lnTo>
                <a:lnTo>
                  <a:pt x="76100" y="51960"/>
                </a:lnTo>
                <a:lnTo>
                  <a:pt x="76470" y="51880"/>
                </a:lnTo>
                <a:lnTo>
                  <a:pt x="76690" y="51810"/>
                </a:lnTo>
                <a:lnTo>
                  <a:pt x="76860" y="51720"/>
                </a:lnTo>
                <a:lnTo>
                  <a:pt x="77070" y="51640"/>
                </a:lnTo>
                <a:lnTo>
                  <a:pt x="77520" y="51590"/>
                </a:lnTo>
                <a:lnTo>
                  <a:pt x="77720" y="51630"/>
                </a:lnTo>
                <a:lnTo>
                  <a:pt x="77890" y="51740"/>
                </a:lnTo>
                <a:lnTo>
                  <a:pt x="77970" y="51840"/>
                </a:lnTo>
                <a:lnTo>
                  <a:pt x="78260" y="52120"/>
                </a:lnTo>
                <a:lnTo>
                  <a:pt x="78100" y="52210"/>
                </a:lnTo>
                <a:lnTo>
                  <a:pt x="78000" y="52360"/>
                </a:lnTo>
                <a:lnTo>
                  <a:pt x="77930" y="52540"/>
                </a:lnTo>
                <a:lnTo>
                  <a:pt x="78010" y="52790"/>
                </a:lnTo>
                <a:lnTo>
                  <a:pt x="78140" y="53030"/>
                </a:lnTo>
                <a:lnTo>
                  <a:pt x="78310" y="53210"/>
                </a:lnTo>
                <a:lnTo>
                  <a:pt x="78490" y="53290"/>
                </a:lnTo>
                <a:lnTo>
                  <a:pt x="78730" y="53320"/>
                </a:lnTo>
                <a:lnTo>
                  <a:pt x="78900" y="53420"/>
                </a:lnTo>
                <a:lnTo>
                  <a:pt x="79410" y="53990"/>
                </a:lnTo>
                <a:lnTo>
                  <a:pt x="79450" y="54070"/>
                </a:lnTo>
                <a:lnTo>
                  <a:pt x="79440" y="54200"/>
                </a:lnTo>
                <a:lnTo>
                  <a:pt x="79390" y="54510"/>
                </a:lnTo>
                <a:lnTo>
                  <a:pt x="79320" y="54650"/>
                </a:lnTo>
                <a:lnTo>
                  <a:pt x="79320" y="55130"/>
                </a:lnTo>
                <a:lnTo>
                  <a:pt x="79260" y="55260"/>
                </a:lnTo>
                <a:lnTo>
                  <a:pt x="79150" y="55300"/>
                </a:lnTo>
                <a:lnTo>
                  <a:pt x="79190" y="55410"/>
                </a:lnTo>
                <a:lnTo>
                  <a:pt x="79310" y="55540"/>
                </a:lnTo>
                <a:lnTo>
                  <a:pt x="79530" y="55660"/>
                </a:lnTo>
                <a:lnTo>
                  <a:pt x="79760" y="55740"/>
                </a:lnTo>
                <a:lnTo>
                  <a:pt x="79940" y="55780"/>
                </a:lnTo>
                <a:lnTo>
                  <a:pt x="80010" y="55880"/>
                </a:lnTo>
                <a:lnTo>
                  <a:pt x="80100" y="56130"/>
                </a:lnTo>
                <a:lnTo>
                  <a:pt x="80160" y="56410"/>
                </a:lnTo>
                <a:lnTo>
                  <a:pt x="80180" y="56610"/>
                </a:lnTo>
                <a:lnTo>
                  <a:pt x="80070" y="56780"/>
                </a:lnTo>
                <a:lnTo>
                  <a:pt x="79670" y="57110"/>
                </a:lnTo>
                <a:lnTo>
                  <a:pt x="79580" y="57210"/>
                </a:lnTo>
                <a:lnTo>
                  <a:pt x="79340" y="57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