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Hunedoara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Hunedoar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4850" y="36050"/>
                </a:moveTo>
                <a:lnTo>
                  <a:pt x="25300" y="35470"/>
                </a:lnTo>
                <a:lnTo>
                  <a:pt x="25400" y="35230"/>
                </a:lnTo>
                <a:lnTo>
                  <a:pt x="25470" y="35000"/>
                </a:lnTo>
                <a:lnTo>
                  <a:pt x="25480" y="34840"/>
                </a:lnTo>
                <a:lnTo>
                  <a:pt x="25450" y="34690"/>
                </a:lnTo>
                <a:lnTo>
                  <a:pt x="25350" y="34370"/>
                </a:lnTo>
                <a:lnTo>
                  <a:pt x="25370" y="34230"/>
                </a:lnTo>
                <a:lnTo>
                  <a:pt x="25430" y="34060"/>
                </a:lnTo>
                <a:lnTo>
                  <a:pt x="25570" y="33770"/>
                </a:lnTo>
                <a:lnTo>
                  <a:pt x="25610" y="33560"/>
                </a:lnTo>
                <a:lnTo>
                  <a:pt x="25630" y="33370"/>
                </a:lnTo>
                <a:lnTo>
                  <a:pt x="25610" y="32910"/>
                </a:lnTo>
                <a:lnTo>
                  <a:pt x="25650" y="32760"/>
                </a:lnTo>
                <a:lnTo>
                  <a:pt x="25740" y="32620"/>
                </a:lnTo>
                <a:lnTo>
                  <a:pt x="25960" y="32420"/>
                </a:lnTo>
                <a:lnTo>
                  <a:pt x="26090" y="32340"/>
                </a:lnTo>
                <a:lnTo>
                  <a:pt x="26260" y="32320"/>
                </a:lnTo>
                <a:lnTo>
                  <a:pt x="26800" y="32450"/>
                </a:lnTo>
                <a:lnTo>
                  <a:pt x="26980" y="32460"/>
                </a:lnTo>
                <a:lnTo>
                  <a:pt x="27210" y="32430"/>
                </a:lnTo>
                <a:lnTo>
                  <a:pt x="27390" y="32330"/>
                </a:lnTo>
                <a:lnTo>
                  <a:pt x="27590" y="32150"/>
                </a:lnTo>
                <a:lnTo>
                  <a:pt x="27810" y="31780"/>
                </a:lnTo>
                <a:lnTo>
                  <a:pt x="27900" y="31560"/>
                </a:lnTo>
                <a:lnTo>
                  <a:pt x="28070" y="31190"/>
                </a:lnTo>
                <a:lnTo>
                  <a:pt x="28700" y="30720"/>
                </a:lnTo>
                <a:lnTo>
                  <a:pt x="29160" y="31020"/>
                </a:lnTo>
                <a:lnTo>
                  <a:pt x="29250" y="31040"/>
                </a:lnTo>
                <a:lnTo>
                  <a:pt x="30130" y="30950"/>
                </a:lnTo>
                <a:lnTo>
                  <a:pt x="30230" y="30980"/>
                </a:lnTo>
                <a:lnTo>
                  <a:pt x="30320" y="31100"/>
                </a:lnTo>
                <a:lnTo>
                  <a:pt x="30420" y="31300"/>
                </a:lnTo>
                <a:lnTo>
                  <a:pt x="30570" y="31700"/>
                </a:lnTo>
                <a:lnTo>
                  <a:pt x="30730" y="32310"/>
                </a:lnTo>
                <a:lnTo>
                  <a:pt x="30800" y="32390"/>
                </a:lnTo>
                <a:lnTo>
                  <a:pt x="30910" y="32430"/>
                </a:lnTo>
                <a:lnTo>
                  <a:pt x="31350" y="32500"/>
                </a:lnTo>
                <a:lnTo>
                  <a:pt x="31460" y="32550"/>
                </a:lnTo>
                <a:lnTo>
                  <a:pt x="31570" y="32630"/>
                </a:lnTo>
                <a:lnTo>
                  <a:pt x="31690" y="32800"/>
                </a:lnTo>
                <a:lnTo>
                  <a:pt x="31810" y="33020"/>
                </a:lnTo>
                <a:lnTo>
                  <a:pt x="31960" y="33430"/>
                </a:lnTo>
                <a:lnTo>
                  <a:pt x="31970" y="33570"/>
                </a:lnTo>
                <a:lnTo>
                  <a:pt x="31930" y="33620"/>
                </a:lnTo>
                <a:lnTo>
                  <a:pt x="31860" y="33590"/>
                </a:lnTo>
                <a:lnTo>
                  <a:pt x="31790" y="33580"/>
                </a:lnTo>
                <a:lnTo>
                  <a:pt x="31730" y="33590"/>
                </a:lnTo>
                <a:lnTo>
                  <a:pt x="31690" y="33630"/>
                </a:lnTo>
                <a:lnTo>
                  <a:pt x="31670" y="33690"/>
                </a:lnTo>
                <a:lnTo>
                  <a:pt x="31700" y="33790"/>
                </a:lnTo>
                <a:lnTo>
                  <a:pt x="31770" y="33910"/>
                </a:lnTo>
                <a:lnTo>
                  <a:pt x="32690" y="35130"/>
                </a:lnTo>
                <a:lnTo>
                  <a:pt x="32920" y="35240"/>
                </a:lnTo>
                <a:lnTo>
                  <a:pt x="33110" y="35270"/>
                </a:lnTo>
                <a:lnTo>
                  <a:pt x="33220" y="35360"/>
                </a:lnTo>
                <a:lnTo>
                  <a:pt x="33590" y="36330"/>
                </a:lnTo>
                <a:lnTo>
                  <a:pt x="33750" y="36590"/>
                </a:lnTo>
                <a:lnTo>
                  <a:pt x="34000" y="36900"/>
                </a:lnTo>
                <a:lnTo>
                  <a:pt x="34090" y="37060"/>
                </a:lnTo>
                <a:lnTo>
                  <a:pt x="34330" y="38120"/>
                </a:lnTo>
                <a:lnTo>
                  <a:pt x="34550" y="38690"/>
                </a:lnTo>
                <a:lnTo>
                  <a:pt x="34620" y="38990"/>
                </a:lnTo>
                <a:lnTo>
                  <a:pt x="34660" y="39190"/>
                </a:lnTo>
                <a:lnTo>
                  <a:pt x="34640" y="39450"/>
                </a:lnTo>
                <a:lnTo>
                  <a:pt x="34650" y="39560"/>
                </a:lnTo>
                <a:lnTo>
                  <a:pt x="34700" y="39670"/>
                </a:lnTo>
                <a:lnTo>
                  <a:pt x="34910" y="39910"/>
                </a:lnTo>
                <a:lnTo>
                  <a:pt x="34940" y="40040"/>
                </a:lnTo>
                <a:lnTo>
                  <a:pt x="34920" y="40130"/>
                </a:lnTo>
                <a:lnTo>
                  <a:pt x="34880" y="40230"/>
                </a:lnTo>
                <a:lnTo>
                  <a:pt x="34850" y="40340"/>
                </a:lnTo>
                <a:lnTo>
                  <a:pt x="34860" y="40460"/>
                </a:lnTo>
                <a:lnTo>
                  <a:pt x="34900" y="40600"/>
                </a:lnTo>
                <a:lnTo>
                  <a:pt x="35000" y="40840"/>
                </a:lnTo>
                <a:lnTo>
                  <a:pt x="35120" y="41010"/>
                </a:lnTo>
                <a:lnTo>
                  <a:pt x="35340" y="41190"/>
                </a:lnTo>
                <a:lnTo>
                  <a:pt x="35720" y="41370"/>
                </a:lnTo>
                <a:lnTo>
                  <a:pt x="35880" y="41490"/>
                </a:lnTo>
                <a:lnTo>
                  <a:pt x="36090" y="41730"/>
                </a:lnTo>
                <a:lnTo>
                  <a:pt x="36570" y="42190"/>
                </a:lnTo>
                <a:lnTo>
                  <a:pt x="36630" y="42270"/>
                </a:lnTo>
                <a:lnTo>
                  <a:pt x="36660" y="42410"/>
                </a:lnTo>
                <a:lnTo>
                  <a:pt x="36680" y="42510"/>
                </a:lnTo>
                <a:lnTo>
                  <a:pt x="36670" y="42970"/>
                </a:lnTo>
                <a:lnTo>
                  <a:pt x="36630" y="43170"/>
                </a:lnTo>
                <a:lnTo>
                  <a:pt x="36660" y="43300"/>
                </a:lnTo>
                <a:lnTo>
                  <a:pt x="36790" y="43710"/>
                </a:lnTo>
                <a:lnTo>
                  <a:pt x="36820" y="43860"/>
                </a:lnTo>
                <a:lnTo>
                  <a:pt x="36680" y="44260"/>
                </a:lnTo>
                <a:lnTo>
                  <a:pt x="36090" y="44460"/>
                </a:lnTo>
                <a:lnTo>
                  <a:pt x="35540" y="44770"/>
                </a:lnTo>
                <a:lnTo>
                  <a:pt x="35370" y="44910"/>
                </a:lnTo>
                <a:lnTo>
                  <a:pt x="35270" y="44940"/>
                </a:lnTo>
                <a:lnTo>
                  <a:pt x="35190" y="44930"/>
                </a:lnTo>
                <a:lnTo>
                  <a:pt x="35010" y="44810"/>
                </a:lnTo>
                <a:lnTo>
                  <a:pt x="34880" y="44730"/>
                </a:lnTo>
                <a:lnTo>
                  <a:pt x="34730" y="44690"/>
                </a:lnTo>
                <a:lnTo>
                  <a:pt x="34490" y="44690"/>
                </a:lnTo>
                <a:lnTo>
                  <a:pt x="34310" y="44740"/>
                </a:lnTo>
                <a:lnTo>
                  <a:pt x="33970" y="44910"/>
                </a:lnTo>
                <a:lnTo>
                  <a:pt x="33550" y="44990"/>
                </a:lnTo>
                <a:lnTo>
                  <a:pt x="33400" y="45050"/>
                </a:lnTo>
                <a:lnTo>
                  <a:pt x="32870" y="45370"/>
                </a:lnTo>
                <a:lnTo>
                  <a:pt x="32720" y="45410"/>
                </a:lnTo>
                <a:lnTo>
                  <a:pt x="32600" y="45400"/>
                </a:lnTo>
                <a:lnTo>
                  <a:pt x="32310" y="45270"/>
                </a:lnTo>
                <a:lnTo>
                  <a:pt x="32170" y="45250"/>
                </a:lnTo>
                <a:lnTo>
                  <a:pt x="31920" y="45260"/>
                </a:lnTo>
                <a:lnTo>
                  <a:pt x="31310" y="45530"/>
                </a:lnTo>
                <a:lnTo>
                  <a:pt x="31160" y="45540"/>
                </a:lnTo>
                <a:lnTo>
                  <a:pt x="31070" y="45500"/>
                </a:lnTo>
                <a:lnTo>
                  <a:pt x="30990" y="45430"/>
                </a:lnTo>
                <a:lnTo>
                  <a:pt x="30910" y="45360"/>
                </a:lnTo>
                <a:lnTo>
                  <a:pt x="30820" y="45330"/>
                </a:lnTo>
                <a:lnTo>
                  <a:pt x="30410" y="45300"/>
                </a:lnTo>
                <a:lnTo>
                  <a:pt x="30300" y="45260"/>
                </a:lnTo>
                <a:lnTo>
                  <a:pt x="30210" y="45190"/>
                </a:lnTo>
                <a:lnTo>
                  <a:pt x="30140" y="45100"/>
                </a:lnTo>
                <a:lnTo>
                  <a:pt x="30020" y="45030"/>
                </a:lnTo>
                <a:lnTo>
                  <a:pt x="29910" y="45050"/>
                </a:lnTo>
                <a:lnTo>
                  <a:pt x="27870" y="45800"/>
                </a:lnTo>
                <a:lnTo>
                  <a:pt x="27880" y="45530"/>
                </a:lnTo>
                <a:lnTo>
                  <a:pt x="27900" y="45430"/>
                </a:lnTo>
                <a:lnTo>
                  <a:pt x="27950" y="45320"/>
                </a:lnTo>
                <a:lnTo>
                  <a:pt x="28150" y="45000"/>
                </a:lnTo>
                <a:lnTo>
                  <a:pt x="28210" y="44890"/>
                </a:lnTo>
                <a:lnTo>
                  <a:pt x="28230" y="44790"/>
                </a:lnTo>
                <a:lnTo>
                  <a:pt x="28230" y="44680"/>
                </a:lnTo>
                <a:lnTo>
                  <a:pt x="28210" y="44550"/>
                </a:lnTo>
                <a:lnTo>
                  <a:pt x="28150" y="44410"/>
                </a:lnTo>
                <a:lnTo>
                  <a:pt x="28020" y="44220"/>
                </a:lnTo>
                <a:lnTo>
                  <a:pt x="27950" y="44090"/>
                </a:lnTo>
                <a:lnTo>
                  <a:pt x="27930" y="43970"/>
                </a:lnTo>
                <a:lnTo>
                  <a:pt x="27960" y="43880"/>
                </a:lnTo>
                <a:lnTo>
                  <a:pt x="28080" y="43700"/>
                </a:lnTo>
                <a:lnTo>
                  <a:pt x="28130" y="43560"/>
                </a:lnTo>
                <a:lnTo>
                  <a:pt x="28150" y="43440"/>
                </a:lnTo>
                <a:lnTo>
                  <a:pt x="28110" y="43210"/>
                </a:lnTo>
                <a:lnTo>
                  <a:pt x="28110" y="43060"/>
                </a:lnTo>
                <a:lnTo>
                  <a:pt x="28100" y="42910"/>
                </a:lnTo>
                <a:lnTo>
                  <a:pt x="28070" y="42750"/>
                </a:lnTo>
                <a:lnTo>
                  <a:pt x="27960" y="42350"/>
                </a:lnTo>
                <a:lnTo>
                  <a:pt x="27870" y="42150"/>
                </a:lnTo>
                <a:lnTo>
                  <a:pt x="27720" y="41970"/>
                </a:lnTo>
                <a:lnTo>
                  <a:pt x="27400" y="41720"/>
                </a:lnTo>
                <a:lnTo>
                  <a:pt x="27220" y="41600"/>
                </a:lnTo>
                <a:lnTo>
                  <a:pt x="27100" y="41500"/>
                </a:lnTo>
                <a:lnTo>
                  <a:pt x="27040" y="41390"/>
                </a:lnTo>
                <a:lnTo>
                  <a:pt x="26980" y="41320"/>
                </a:lnTo>
                <a:lnTo>
                  <a:pt x="26880" y="41300"/>
                </a:lnTo>
                <a:lnTo>
                  <a:pt x="26790" y="41320"/>
                </a:lnTo>
                <a:lnTo>
                  <a:pt x="26710" y="41320"/>
                </a:lnTo>
                <a:lnTo>
                  <a:pt x="26650" y="41280"/>
                </a:lnTo>
                <a:lnTo>
                  <a:pt x="26640" y="41170"/>
                </a:lnTo>
                <a:lnTo>
                  <a:pt x="26660" y="41070"/>
                </a:lnTo>
                <a:lnTo>
                  <a:pt x="26650" y="40980"/>
                </a:lnTo>
                <a:lnTo>
                  <a:pt x="26600" y="40910"/>
                </a:lnTo>
                <a:lnTo>
                  <a:pt x="26460" y="40870"/>
                </a:lnTo>
                <a:lnTo>
                  <a:pt x="26350" y="40850"/>
                </a:lnTo>
                <a:lnTo>
                  <a:pt x="26210" y="40800"/>
                </a:lnTo>
                <a:lnTo>
                  <a:pt x="26080" y="40710"/>
                </a:lnTo>
                <a:lnTo>
                  <a:pt x="25800" y="40320"/>
                </a:lnTo>
                <a:lnTo>
                  <a:pt x="25720" y="40010"/>
                </a:lnTo>
                <a:lnTo>
                  <a:pt x="25800" y="39970"/>
                </a:lnTo>
                <a:lnTo>
                  <a:pt x="25830" y="39930"/>
                </a:lnTo>
                <a:lnTo>
                  <a:pt x="25870" y="39860"/>
                </a:lnTo>
                <a:lnTo>
                  <a:pt x="25900" y="39760"/>
                </a:lnTo>
                <a:lnTo>
                  <a:pt x="25940" y="39500"/>
                </a:lnTo>
                <a:lnTo>
                  <a:pt x="25980" y="39370"/>
                </a:lnTo>
                <a:lnTo>
                  <a:pt x="26060" y="39230"/>
                </a:lnTo>
                <a:lnTo>
                  <a:pt x="26170" y="39110"/>
                </a:lnTo>
                <a:lnTo>
                  <a:pt x="26560" y="38760"/>
                </a:lnTo>
                <a:lnTo>
                  <a:pt x="26640" y="38650"/>
                </a:lnTo>
                <a:lnTo>
                  <a:pt x="26660" y="38550"/>
                </a:lnTo>
                <a:lnTo>
                  <a:pt x="26640" y="38460"/>
                </a:lnTo>
                <a:lnTo>
                  <a:pt x="26530" y="38400"/>
                </a:lnTo>
                <a:lnTo>
                  <a:pt x="26460" y="38390"/>
                </a:lnTo>
                <a:lnTo>
                  <a:pt x="26390" y="38410"/>
                </a:lnTo>
                <a:lnTo>
                  <a:pt x="26270" y="38480"/>
                </a:lnTo>
                <a:lnTo>
                  <a:pt x="26190" y="38430"/>
                </a:lnTo>
                <a:lnTo>
                  <a:pt x="26110" y="38310"/>
                </a:lnTo>
                <a:lnTo>
                  <a:pt x="25930" y="37860"/>
                </a:lnTo>
                <a:lnTo>
                  <a:pt x="25840" y="37690"/>
                </a:lnTo>
                <a:lnTo>
                  <a:pt x="25760" y="37610"/>
                </a:lnTo>
                <a:lnTo>
                  <a:pt x="25490" y="37390"/>
                </a:lnTo>
                <a:lnTo>
                  <a:pt x="25400" y="37250"/>
                </a:lnTo>
                <a:lnTo>
                  <a:pt x="25340" y="37050"/>
                </a:lnTo>
                <a:lnTo>
                  <a:pt x="25300" y="36880"/>
                </a:lnTo>
                <a:lnTo>
                  <a:pt x="25270" y="36620"/>
                </a:lnTo>
                <a:lnTo>
                  <a:pt x="25180" y="36400"/>
                </a:lnTo>
                <a:lnTo>
                  <a:pt x="24850" y="3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