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Harghita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Harghi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2240" y="20310"/>
                </a:moveTo>
                <a:lnTo>
                  <a:pt x="52600" y="20450"/>
                </a:lnTo>
                <a:lnTo>
                  <a:pt x="52730" y="20460"/>
                </a:lnTo>
                <a:lnTo>
                  <a:pt x="52870" y="20450"/>
                </a:lnTo>
                <a:lnTo>
                  <a:pt x="52990" y="20400"/>
                </a:lnTo>
                <a:lnTo>
                  <a:pt x="53080" y="20310"/>
                </a:lnTo>
                <a:lnTo>
                  <a:pt x="53130" y="20190"/>
                </a:lnTo>
                <a:lnTo>
                  <a:pt x="53150" y="20080"/>
                </a:lnTo>
                <a:lnTo>
                  <a:pt x="53150" y="19940"/>
                </a:lnTo>
                <a:lnTo>
                  <a:pt x="53180" y="19810"/>
                </a:lnTo>
                <a:lnTo>
                  <a:pt x="53270" y="19650"/>
                </a:lnTo>
                <a:lnTo>
                  <a:pt x="53430" y="19550"/>
                </a:lnTo>
                <a:lnTo>
                  <a:pt x="53620" y="19460"/>
                </a:lnTo>
                <a:lnTo>
                  <a:pt x="53860" y="19410"/>
                </a:lnTo>
                <a:lnTo>
                  <a:pt x="54020" y="19420"/>
                </a:lnTo>
                <a:lnTo>
                  <a:pt x="54190" y="19490"/>
                </a:lnTo>
                <a:lnTo>
                  <a:pt x="55270" y="20230"/>
                </a:lnTo>
                <a:lnTo>
                  <a:pt x="55370" y="20340"/>
                </a:lnTo>
                <a:lnTo>
                  <a:pt x="55470" y="20470"/>
                </a:lnTo>
                <a:lnTo>
                  <a:pt x="55580" y="20600"/>
                </a:lnTo>
                <a:lnTo>
                  <a:pt x="55740" y="20700"/>
                </a:lnTo>
                <a:lnTo>
                  <a:pt x="55890" y="20720"/>
                </a:lnTo>
                <a:lnTo>
                  <a:pt x="56090" y="20690"/>
                </a:lnTo>
                <a:lnTo>
                  <a:pt x="56220" y="20650"/>
                </a:lnTo>
                <a:lnTo>
                  <a:pt x="56730" y="20570"/>
                </a:lnTo>
                <a:lnTo>
                  <a:pt x="56950" y="20630"/>
                </a:lnTo>
                <a:lnTo>
                  <a:pt x="57220" y="20750"/>
                </a:lnTo>
                <a:lnTo>
                  <a:pt x="57360" y="20840"/>
                </a:lnTo>
                <a:lnTo>
                  <a:pt x="57490" y="21000"/>
                </a:lnTo>
                <a:lnTo>
                  <a:pt x="57610" y="21210"/>
                </a:lnTo>
                <a:lnTo>
                  <a:pt x="57770" y="21630"/>
                </a:lnTo>
                <a:lnTo>
                  <a:pt x="57890" y="21870"/>
                </a:lnTo>
                <a:lnTo>
                  <a:pt x="58060" y="22100"/>
                </a:lnTo>
                <a:lnTo>
                  <a:pt x="58380" y="22340"/>
                </a:lnTo>
                <a:lnTo>
                  <a:pt x="58520" y="22470"/>
                </a:lnTo>
                <a:lnTo>
                  <a:pt x="58600" y="22620"/>
                </a:lnTo>
                <a:lnTo>
                  <a:pt x="58650" y="22850"/>
                </a:lnTo>
                <a:lnTo>
                  <a:pt x="58650" y="22960"/>
                </a:lnTo>
                <a:lnTo>
                  <a:pt x="58610" y="23030"/>
                </a:lnTo>
                <a:lnTo>
                  <a:pt x="58550" y="23030"/>
                </a:lnTo>
                <a:lnTo>
                  <a:pt x="58370" y="23000"/>
                </a:lnTo>
                <a:lnTo>
                  <a:pt x="58280" y="23000"/>
                </a:lnTo>
                <a:lnTo>
                  <a:pt x="58200" y="23040"/>
                </a:lnTo>
                <a:lnTo>
                  <a:pt x="58150" y="23110"/>
                </a:lnTo>
                <a:lnTo>
                  <a:pt x="58130" y="23220"/>
                </a:lnTo>
                <a:lnTo>
                  <a:pt x="58130" y="23370"/>
                </a:lnTo>
                <a:lnTo>
                  <a:pt x="58240" y="25700"/>
                </a:lnTo>
                <a:lnTo>
                  <a:pt x="58280" y="25870"/>
                </a:lnTo>
                <a:lnTo>
                  <a:pt x="58360" y="26020"/>
                </a:lnTo>
                <a:lnTo>
                  <a:pt x="58500" y="26200"/>
                </a:lnTo>
                <a:lnTo>
                  <a:pt x="58820" y="26520"/>
                </a:lnTo>
                <a:lnTo>
                  <a:pt x="58940" y="26590"/>
                </a:lnTo>
                <a:lnTo>
                  <a:pt x="59040" y="26600"/>
                </a:lnTo>
                <a:lnTo>
                  <a:pt x="59070" y="26510"/>
                </a:lnTo>
                <a:lnTo>
                  <a:pt x="59060" y="26380"/>
                </a:lnTo>
                <a:lnTo>
                  <a:pt x="59000" y="26090"/>
                </a:lnTo>
                <a:lnTo>
                  <a:pt x="59000" y="25960"/>
                </a:lnTo>
                <a:lnTo>
                  <a:pt x="59100" y="25890"/>
                </a:lnTo>
                <a:lnTo>
                  <a:pt x="59190" y="25860"/>
                </a:lnTo>
                <a:lnTo>
                  <a:pt x="59970" y="26060"/>
                </a:lnTo>
                <a:lnTo>
                  <a:pt x="60010" y="27100"/>
                </a:lnTo>
                <a:lnTo>
                  <a:pt x="60170" y="27730"/>
                </a:lnTo>
                <a:lnTo>
                  <a:pt x="60290" y="27960"/>
                </a:lnTo>
                <a:lnTo>
                  <a:pt x="60430" y="28170"/>
                </a:lnTo>
                <a:lnTo>
                  <a:pt x="60550" y="28420"/>
                </a:lnTo>
                <a:lnTo>
                  <a:pt x="60560" y="28580"/>
                </a:lnTo>
                <a:lnTo>
                  <a:pt x="60470" y="28680"/>
                </a:lnTo>
                <a:lnTo>
                  <a:pt x="60340" y="28730"/>
                </a:lnTo>
                <a:lnTo>
                  <a:pt x="60200" y="28850"/>
                </a:lnTo>
                <a:lnTo>
                  <a:pt x="60120" y="29030"/>
                </a:lnTo>
                <a:lnTo>
                  <a:pt x="60070" y="29430"/>
                </a:lnTo>
                <a:lnTo>
                  <a:pt x="60130" y="29620"/>
                </a:lnTo>
                <a:lnTo>
                  <a:pt x="60260" y="29750"/>
                </a:lnTo>
                <a:lnTo>
                  <a:pt x="60660" y="29870"/>
                </a:lnTo>
                <a:lnTo>
                  <a:pt x="61160" y="29930"/>
                </a:lnTo>
                <a:lnTo>
                  <a:pt x="61300" y="30010"/>
                </a:lnTo>
                <a:lnTo>
                  <a:pt x="61450" y="30170"/>
                </a:lnTo>
                <a:lnTo>
                  <a:pt x="61500" y="30330"/>
                </a:lnTo>
                <a:lnTo>
                  <a:pt x="61510" y="30500"/>
                </a:lnTo>
                <a:lnTo>
                  <a:pt x="61430" y="30830"/>
                </a:lnTo>
                <a:lnTo>
                  <a:pt x="61420" y="31020"/>
                </a:lnTo>
                <a:lnTo>
                  <a:pt x="61500" y="31110"/>
                </a:lnTo>
                <a:lnTo>
                  <a:pt x="61640" y="31110"/>
                </a:lnTo>
                <a:lnTo>
                  <a:pt x="61890" y="31030"/>
                </a:lnTo>
                <a:lnTo>
                  <a:pt x="62270" y="30820"/>
                </a:lnTo>
                <a:lnTo>
                  <a:pt x="62410" y="30800"/>
                </a:lnTo>
                <a:lnTo>
                  <a:pt x="62540" y="30820"/>
                </a:lnTo>
                <a:lnTo>
                  <a:pt x="62700" y="30920"/>
                </a:lnTo>
                <a:lnTo>
                  <a:pt x="62760" y="31040"/>
                </a:lnTo>
                <a:lnTo>
                  <a:pt x="62780" y="31160"/>
                </a:lnTo>
                <a:lnTo>
                  <a:pt x="62650" y="31520"/>
                </a:lnTo>
                <a:lnTo>
                  <a:pt x="62630" y="31650"/>
                </a:lnTo>
                <a:lnTo>
                  <a:pt x="62580" y="32210"/>
                </a:lnTo>
                <a:lnTo>
                  <a:pt x="62540" y="32350"/>
                </a:lnTo>
                <a:lnTo>
                  <a:pt x="62420" y="32600"/>
                </a:lnTo>
                <a:lnTo>
                  <a:pt x="62380" y="32750"/>
                </a:lnTo>
                <a:lnTo>
                  <a:pt x="62310" y="33270"/>
                </a:lnTo>
                <a:lnTo>
                  <a:pt x="59810" y="33820"/>
                </a:lnTo>
                <a:lnTo>
                  <a:pt x="58910" y="33750"/>
                </a:lnTo>
                <a:lnTo>
                  <a:pt x="58650" y="33620"/>
                </a:lnTo>
                <a:lnTo>
                  <a:pt x="58480" y="33480"/>
                </a:lnTo>
                <a:lnTo>
                  <a:pt x="58400" y="33340"/>
                </a:lnTo>
                <a:lnTo>
                  <a:pt x="58310" y="33230"/>
                </a:lnTo>
                <a:lnTo>
                  <a:pt x="57930" y="32920"/>
                </a:lnTo>
                <a:lnTo>
                  <a:pt x="57860" y="32820"/>
                </a:lnTo>
                <a:lnTo>
                  <a:pt x="57810" y="32700"/>
                </a:lnTo>
                <a:lnTo>
                  <a:pt x="57570" y="32230"/>
                </a:lnTo>
                <a:lnTo>
                  <a:pt x="57540" y="32090"/>
                </a:lnTo>
                <a:lnTo>
                  <a:pt x="57520" y="31960"/>
                </a:lnTo>
                <a:lnTo>
                  <a:pt x="57500" y="31830"/>
                </a:lnTo>
                <a:lnTo>
                  <a:pt x="57430" y="31710"/>
                </a:lnTo>
                <a:lnTo>
                  <a:pt x="57320" y="31600"/>
                </a:lnTo>
                <a:lnTo>
                  <a:pt x="57070" y="31370"/>
                </a:lnTo>
                <a:lnTo>
                  <a:pt x="56920" y="31290"/>
                </a:lnTo>
                <a:lnTo>
                  <a:pt x="56800" y="31320"/>
                </a:lnTo>
                <a:lnTo>
                  <a:pt x="56680" y="31400"/>
                </a:lnTo>
                <a:lnTo>
                  <a:pt x="56570" y="31520"/>
                </a:lnTo>
                <a:lnTo>
                  <a:pt x="56250" y="31730"/>
                </a:lnTo>
                <a:lnTo>
                  <a:pt x="56090" y="31870"/>
                </a:lnTo>
                <a:lnTo>
                  <a:pt x="55750" y="32380"/>
                </a:lnTo>
                <a:lnTo>
                  <a:pt x="55610" y="32540"/>
                </a:lnTo>
                <a:lnTo>
                  <a:pt x="55400" y="32690"/>
                </a:lnTo>
                <a:lnTo>
                  <a:pt x="55060" y="33060"/>
                </a:lnTo>
                <a:lnTo>
                  <a:pt x="55010" y="33150"/>
                </a:lnTo>
                <a:lnTo>
                  <a:pt x="55030" y="33270"/>
                </a:lnTo>
                <a:lnTo>
                  <a:pt x="54930" y="33360"/>
                </a:lnTo>
                <a:lnTo>
                  <a:pt x="54880" y="33410"/>
                </a:lnTo>
                <a:lnTo>
                  <a:pt x="54650" y="33890"/>
                </a:lnTo>
                <a:lnTo>
                  <a:pt x="54380" y="33590"/>
                </a:lnTo>
                <a:lnTo>
                  <a:pt x="53960" y="33440"/>
                </a:lnTo>
                <a:lnTo>
                  <a:pt x="53810" y="33330"/>
                </a:lnTo>
                <a:lnTo>
                  <a:pt x="53650" y="33180"/>
                </a:lnTo>
                <a:lnTo>
                  <a:pt x="53450" y="33070"/>
                </a:lnTo>
                <a:lnTo>
                  <a:pt x="53290" y="33040"/>
                </a:lnTo>
                <a:lnTo>
                  <a:pt x="53130" y="33040"/>
                </a:lnTo>
                <a:lnTo>
                  <a:pt x="52600" y="33280"/>
                </a:lnTo>
                <a:lnTo>
                  <a:pt x="52080" y="33370"/>
                </a:lnTo>
                <a:lnTo>
                  <a:pt x="51330" y="32560"/>
                </a:lnTo>
                <a:lnTo>
                  <a:pt x="50820" y="32160"/>
                </a:lnTo>
                <a:lnTo>
                  <a:pt x="50660" y="32100"/>
                </a:lnTo>
                <a:lnTo>
                  <a:pt x="50210" y="32120"/>
                </a:lnTo>
                <a:lnTo>
                  <a:pt x="50020" y="32060"/>
                </a:lnTo>
                <a:lnTo>
                  <a:pt x="49850" y="31900"/>
                </a:lnTo>
                <a:lnTo>
                  <a:pt x="49090" y="30970"/>
                </a:lnTo>
                <a:lnTo>
                  <a:pt x="49030" y="30840"/>
                </a:lnTo>
                <a:lnTo>
                  <a:pt x="49040" y="30760"/>
                </a:lnTo>
                <a:lnTo>
                  <a:pt x="49110" y="30680"/>
                </a:lnTo>
                <a:lnTo>
                  <a:pt x="49320" y="30590"/>
                </a:lnTo>
                <a:lnTo>
                  <a:pt x="49420" y="30530"/>
                </a:lnTo>
                <a:lnTo>
                  <a:pt x="49490" y="30470"/>
                </a:lnTo>
                <a:lnTo>
                  <a:pt x="49570" y="30410"/>
                </a:lnTo>
                <a:lnTo>
                  <a:pt x="49800" y="30360"/>
                </a:lnTo>
                <a:lnTo>
                  <a:pt x="49910" y="30300"/>
                </a:lnTo>
                <a:lnTo>
                  <a:pt x="49960" y="30200"/>
                </a:lnTo>
                <a:lnTo>
                  <a:pt x="49970" y="30060"/>
                </a:lnTo>
                <a:lnTo>
                  <a:pt x="49890" y="29960"/>
                </a:lnTo>
                <a:lnTo>
                  <a:pt x="49630" y="29770"/>
                </a:lnTo>
                <a:lnTo>
                  <a:pt x="49630" y="29680"/>
                </a:lnTo>
                <a:lnTo>
                  <a:pt x="49700" y="29590"/>
                </a:lnTo>
                <a:lnTo>
                  <a:pt x="50300" y="29340"/>
                </a:lnTo>
                <a:lnTo>
                  <a:pt x="50400" y="29250"/>
                </a:lnTo>
                <a:lnTo>
                  <a:pt x="50450" y="29130"/>
                </a:lnTo>
                <a:lnTo>
                  <a:pt x="50490" y="28610"/>
                </a:lnTo>
                <a:lnTo>
                  <a:pt x="50530" y="28450"/>
                </a:lnTo>
                <a:lnTo>
                  <a:pt x="50610" y="28320"/>
                </a:lnTo>
                <a:lnTo>
                  <a:pt x="51180" y="27730"/>
                </a:lnTo>
                <a:lnTo>
                  <a:pt x="51300" y="27650"/>
                </a:lnTo>
                <a:lnTo>
                  <a:pt x="51710" y="27480"/>
                </a:lnTo>
                <a:lnTo>
                  <a:pt x="51870" y="27370"/>
                </a:lnTo>
                <a:lnTo>
                  <a:pt x="51990" y="27240"/>
                </a:lnTo>
                <a:lnTo>
                  <a:pt x="52340" y="26710"/>
                </a:lnTo>
                <a:lnTo>
                  <a:pt x="52480" y="26550"/>
                </a:lnTo>
                <a:lnTo>
                  <a:pt x="52890" y="26200"/>
                </a:lnTo>
                <a:lnTo>
                  <a:pt x="52980" y="26060"/>
                </a:lnTo>
                <a:lnTo>
                  <a:pt x="52990" y="25930"/>
                </a:lnTo>
                <a:lnTo>
                  <a:pt x="52970" y="25550"/>
                </a:lnTo>
                <a:lnTo>
                  <a:pt x="53000" y="25290"/>
                </a:lnTo>
                <a:lnTo>
                  <a:pt x="53050" y="24980"/>
                </a:lnTo>
                <a:lnTo>
                  <a:pt x="53060" y="24790"/>
                </a:lnTo>
                <a:lnTo>
                  <a:pt x="53030" y="24660"/>
                </a:lnTo>
                <a:lnTo>
                  <a:pt x="52980" y="24560"/>
                </a:lnTo>
                <a:lnTo>
                  <a:pt x="52780" y="23980"/>
                </a:lnTo>
                <a:lnTo>
                  <a:pt x="52730" y="23660"/>
                </a:lnTo>
                <a:lnTo>
                  <a:pt x="52880" y="22710"/>
                </a:lnTo>
                <a:lnTo>
                  <a:pt x="52850" y="21860"/>
                </a:lnTo>
                <a:lnTo>
                  <a:pt x="52820" y="21640"/>
                </a:lnTo>
                <a:lnTo>
                  <a:pt x="52750" y="21470"/>
                </a:lnTo>
                <a:lnTo>
                  <a:pt x="52660" y="21340"/>
                </a:lnTo>
                <a:lnTo>
                  <a:pt x="52440" y="21120"/>
                </a:lnTo>
                <a:lnTo>
                  <a:pt x="52360" y="20970"/>
                </a:lnTo>
                <a:lnTo>
                  <a:pt x="52310" y="20850"/>
                </a:lnTo>
                <a:lnTo>
                  <a:pt x="52240" y="2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