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Gorj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35760" y="55160"/>
                </a:moveTo>
                <a:lnTo>
                  <a:pt x="35600" y="54830"/>
                </a:lnTo>
                <a:lnTo>
                  <a:pt x="35500" y="54690"/>
                </a:lnTo>
                <a:lnTo>
                  <a:pt x="34960" y="54160"/>
                </a:lnTo>
                <a:lnTo>
                  <a:pt x="34340" y="53730"/>
                </a:lnTo>
                <a:lnTo>
                  <a:pt x="34120" y="53620"/>
                </a:lnTo>
                <a:lnTo>
                  <a:pt x="32450" y="53140"/>
                </a:lnTo>
                <a:lnTo>
                  <a:pt x="32260" y="53050"/>
                </a:lnTo>
                <a:lnTo>
                  <a:pt x="32050" y="52900"/>
                </a:lnTo>
                <a:lnTo>
                  <a:pt x="31310" y="52200"/>
                </a:lnTo>
                <a:lnTo>
                  <a:pt x="30450" y="51220"/>
                </a:lnTo>
                <a:lnTo>
                  <a:pt x="30390" y="51070"/>
                </a:lnTo>
                <a:lnTo>
                  <a:pt x="30360" y="50920"/>
                </a:lnTo>
                <a:lnTo>
                  <a:pt x="30320" y="50630"/>
                </a:lnTo>
                <a:lnTo>
                  <a:pt x="30300" y="50500"/>
                </a:lnTo>
                <a:lnTo>
                  <a:pt x="30230" y="50270"/>
                </a:lnTo>
                <a:lnTo>
                  <a:pt x="30210" y="50140"/>
                </a:lnTo>
                <a:lnTo>
                  <a:pt x="30210" y="50020"/>
                </a:lnTo>
                <a:lnTo>
                  <a:pt x="30260" y="49790"/>
                </a:lnTo>
                <a:lnTo>
                  <a:pt x="30300" y="49680"/>
                </a:lnTo>
                <a:lnTo>
                  <a:pt x="30310" y="49560"/>
                </a:lnTo>
                <a:lnTo>
                  <a:pt x="30260" y="49440"/>
                </a:lnTo>
                <a:lnTo>
                  <a:pt x="30150" y="49320"/>
                </a:lnTo>
                <a:lnTo>
                  <a:pt x="29900" y="49170"/>
                </a:lnTo>
                <a:lnTo>
                  <a:pt x="29740" y="49020"/>
                </a:lnTo>
                <a:lnTo>
                  <a:pt x="29630" y="48890"/>
                </a:lnTo>
                <a:lnTo>
                  <a:pt x="29560" y="48770"/>
                </a:lnTo>
                <a:lnTo>
                  <a:pt x="29470" y="48690"/>
                </a:lnTo>
                <a:lnTo>
                  <a:pt x="29350" y="48630"/>
                </a:lnTo>
                <a:lnTo>
                  <a:pt x="29170" y="48600"/>
                </a:lnTo>
                <a:lnTo>
                  <a:pt x="28710" y="48650"/>
                </a:lnTo>
                <a:lnTo>
                  <a:pt x="28560" y="48620"/>
                </a:lnTo>
                <a:lnTo>
                  <a:pt x="28390" y="48530"/>
                </a:lnTo>
                <a:lnTo>
                  <a:pt x="27980" y="47990"/>
                </a:lnTo>
                <a:lnTo>
                  <a:pt x="27600" y="47810"/>
                </a:lnTo>
                <a:lnTo>
                  <a:pt x="27650" y="47530"/>
                </a:lnTo>
                <a:lnTo>
                  <a:pt x="27600" y="47420"/>
                </a:lnTo>
                <a:lnTo>
                  <a:pt x="27540" y="47340"/>
                </a:lnTo>
                <a:lnTo>
                  <a:pt x="27450" y="47310"/>
                </a:lnTo>
                <a:lnTo>
                  <a:pt x="27080" y="47290"/>
                </a:lnTo>
                <a:lnTo>
                  <a:pt x="26960" y="47240"/>
                </a:lnTo>
                <a:lnTo>
                  <a:pt x="26880" y="47180"/>
                </a:lnTo>
                <a:lnTo>
                  <a:pt x="26850" y="47070"/>
                </a:lnTo>
                <a:lnTo>
                  <a:pt x="26860" y="46930"/>
                </a:lnTo>
                <a:lnTo>
                  <a:pt x="26940" y="46750"/>
                </a:lnTo>
                <a:lnTo>
                  <a:pt x="27220" y="46380"/>
                </a:lnTo>
                <a:lnTo>
                  <a:pt x="27870" y="45800"/>
                </a:lnTo>
                <a:lnTo>
                  <a:pt x="29910" y="45050"/>
                </a:lnTo>
                <a:lnTo>
                  <a:pt x="30020" y="45030"/>
                </a:lnTo>
                <a:lnTo>
                  <a:pt x="30140" y="45100"/>
                </a:lnTo>
                <a:lnTo>
                  <a:pt x="30210" y="45190"/>
                </a:lnTo>
                <a:lnTo>
                  <a:pt x="30300" y="45260"/>
                </a:lnTo>
                <a:lnTo>
                  <a:pt x="30410" y="45300"/>
                </a:lnTo>
                <a:lnTo>
                  <a:pt x="30820" y="45330"/>
                </a:lnTo>
                <a:lnTo>
                  <a:pt x="30910" y="45360"/>
                </a:lnTo>
                <a:lnTo>
                  <a:pt x="30990" y="45430"/>
                </a:lnTo>
                <a:lnTo>
                  <a:pt x="31070" y="45500"/>
                </a:lnTo>
                <a:lnTo>
                  <a:pt x="31160" y="45540"/>
                </a:lnTo>
                <a:lnTo>
                  <a:pt x="31310" y="45530"/>
                </a:lnTo>
                <a:lnTo>
                  <a:pt x="31920" y="45260"/>
                </a:lnTo>
                <a:lnTo>
                  <a:pt x="32170" y="45250"/>
                </a:lnTo>
                <a:lnTo>
                  <a:pt x="32310" y="45270"/>
                </a:lnTo>
                <a:lnTo>
                  <a:pt x="32600" y="45400"/>
                </a:lnTo>
                <a:lnTo>
                  <a:pt x="32720" y="45410"/>
                </a:lnTo>
                <a:lnTo>
                  <a:pt x="32870" y="45370"/>
                </a:lnTo>
                <a:lnTo>
                  <a:pt x="33400" y="45050"/>
                </a:lnTo>
                <a:lnTo>
                  <a:pt x="33550" y="44990"/>
                </a:lnTo>
                <a:lnTo>
                  <a:pt x="33970" y="44910"/>
                </a:lnTo>
                <a:lnTo>
                  <a:pt x="34310" y="44740"/>
                </a:lnTo>
                <a:lnTo>
                  <a:pt x="34490" y="44690"/>
                </a:lnTo>
                <a:lnTo>
                  <a:pt x="34730" y="44690"/>
                </a:lnTo>
                <a:lnTo>
                  <a:pt x="34880" y="44730"/>
                </a:lnTo>
                <a:lnTo>
                  <a:pt x="35010" y="44810"/>
                </a:lnTo>
                <a:lnTo>
                  <a:pt x="35190" y="44930"/>
                </a:lnTo>
                <a:lnTo>
                  <a:pt x="35270" y="44940"/>
                </a:lnTo>
                <a:lnTo>
                  <a:pt x="35370" y="44910"/>
                </a:lnTo>
                <a:lnTo>
                  <a:pt x="35540" y="44770"/>
                </a:lnTo>
                <a:lnTo>
                  <a:pt x="36090" y="44460"/>
                </a:lnTo>
                <a:lnTo>
                  <a:pt x="36680" y="44260"/>
                </a:lnTo>
                <a:lnTo>
                  <a:pt x="36970" y="44350"/>
                </a:lnTo>
                <a:lnTo>
                  <a:pt x="37440" y="44360"/>
                </a:lnTo>
                <a:lnTo>
                  <a:pt x="37550" y="44390"/>
                </a:lnTo>
                <a:lnTo>
                  <a:pt x="37730" y="44490"/>
                </a:lnTo>
                <a:lnTo>
                  <a:pt x="37880" y="44520"/>
                </a:lnTo>
                <a:lnTo>
                  <a:pt x="38050" y="44530"/>
                </a:lnTo>
                <a:lnTo>
                  <a:pt x="38640" y="44460"/>
                </a:lnTo>
                <a:lnTo>
                  <a:pt x="38720" y="44470"/>
                </a:lnTo>
                <a:lnTo>
                  <a:pt x="38800" y="44500"/>
                </a:lnTo>
                <a:lnTo>
                  <a:pt x="38970" y="44630"/>
                </a:lnTo>
                <a:lnTo>
                  <a:pt x="39040" y="44740"/>
                </a:lnTo>
                <a:lnTo>
                  <a:pt x="39080" y="44890"/>
                </a:lnTo>
                <a:lnTo>
                  <a:pt x="38960" y="45420"/>
                </a:lnTo>
                <a:lnTo>
                  <a:pt x="38940" y="45690"/>
                </a:lnTo>
                <a:lnTo>
                  <a:pt x="39020" y="46060"/>
                </a:lnTo>
                <a:lnTo>
                  <a:pt x="39120" y="46310"/>
                </a:lnTo>
                <a:lnTo>
                  <a:pt x="39160" y="46500"/>
                </a:lnTo>
                <a:lnTo>
                  <a:pt x="39150" y="46660"/>
                </a:lnTo>
                <a:lnTo>
                  <a:pt x="38990" y="47120"/>
                </a:lnTo>
                <a:lnTo>
                  <a:pt x="38950" y="47320"/>
                </a:lnTo>
                <a:lnTo>
                  <a:pt x="38980" y="47780"/>
                </a:lnTo>
                <a:lnTo>
                  <a:pt x="38980" y="47960"/>
                </a:lnTo>
                <a:lnTo>
                  <a:pt x="38710" y="49030"/>
                </a:lnTo>
                <a:lnTo>
                  <a:pt x="38600" y="49330"/>
                </a:lnTo>
                <a:lnTo>
                  <a:pt x="38560" y="49520"/>
                </a:lnTo>
                <a:lnTo>
                  <a:pt x="38540" y="49770"/>
                </a:lnTo>
                <a:lnTo>
                  <a:pt x="38680" y="51330"/>
                </a:lnTo>
                <a:lnTo>
                  <a:pt x="38640" y="52050"/>
                </a:lnTo>
                <a:lnTo>
                  <a:pt x="38510" y="52830"/>
                </a:lnTo>
                <a:lnTo>
                  <a:pt x="38410" y="52730"/>
                </a:lnTo>
                <a:lnTo>
                  <a:pt x="38290" y="52680"/>
                </a:lnTo>
                <a:lnTo>
                  <a:pt x="38220" y="52670"/>
                </a:lnTo>
                <a:lnTo>
                  <a:pt x="38170" y="52690"/>
                </a:lnTo>
                <a:lnTo>
                  <a:pt x="38120" y="52740"/>
                </a:lnTo>
                <a:lnTo>
                  <a:pt x="38090" y="52860"/>
                </a:lnTo>
                <a:lnTo>
                  <a:pt x="38090" y="52950"/>
                </a:lnTo>
                <a:lnTo>
                  <a:pt x="38100" y="53050"/>
                </a:lnTo>
                <a:lnTo>
                  <a:pt x="38130" y="53160"/>
                </a:lnTo>
                <a:lnTo>
                  <a:pt x="38140" y="53290"/>
                </a:lnTo>
                <a:lnTo>
                  <a:pt x="38130" y="53440"/>
                </a:lnTo>
                <a:lnTo>
                  <a:pt x="38090" y="53650"/>
                </a:lnTo>
                <a:lnTo>
                  <a:pt x="38090" y="53730"/>
                </a:lnTo>
                <a:lnTo>
                  <a:pt x="38110" y="53810"/>
                </a:lnTo>
                <a:lnTo>
                  <a:pt x="38130" y="53890"/>
                </a:lnTo>
                <a:lnTo>
                  <a:pt x="38140" y="53990"/>
                </a:lnTo>
                <a:lnTo>
                  <a:pt x="38130" y="54090"/>
                </a:lnTo>
                <a:lnTo>
                  <a:pt x="38090" y="54170"/>
                </a:lnTo>
                <a:lnTo>
                  <a:pt x="38000" y="54220"/>
                </a:lnTo>
                <a:lnTo>
                  <a:pt x="37550" y="54240"/>
                </a:lnTo>
                <a:lnTo>
                  <a:pt x="36640" y="54530"/>
                </a:lnTo>
                <a:lnTo>
                  <a:pt x="35760" y="5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