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Giurgiu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Giurgi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3890" y="61700"/>
                </a:moveTo>
                <a:lnTo>
                  <a:pt x="63080" y="61820"/>
                </a:lnTo>
                <a:lnTo>
                  <a:pt x="62880" y="61850"/>
                </a:lnTo>
                <a:lnTo>
                  <a:pt x="62120" y="62180"/>
                </a:lnTo>
                <a:lnTo>
                  <a:pt x="61340" y="62380"/>
                </a:lnTo>
                <a:lnTo>
                  <a:pt x="61010" y="62560"/>
                </a:lnTo>
                <a:lnTo>
                  <a:pt x="60650" y="62960"/>
                </a:lnTo>
                <a:lnTo>
                  <a:pt x="60480" y="63220"/>
                </a:lnTo>
                <a:lnTo>
                  <a:pt x="60410" y="63430"/>
                </a:lnTo>
                <a:lnTo>
                  <a:pt x="59260" y="64280"/>
                </a:lnTo>
                <a:lnTo>
                  <a:pt x="59160" y="64440"/>
                </a:lnTo>
                <a:lnTo>
                  <a:pt x="59090" y="64630"/>
                </a:lnTo>
                <a:lnTo>
                  <a:pt x="58630" y="65210"/>
                </a:lnTo>
                <a:lnTo>
                  <a:pt x="58350" y="65370"/>
                </a:lnTo>
                <a:lnTo>
                  <a:pt x="58030" y="65700"/>
                </a:lnTo>
                <a:lnTo>
                  <a:pt x="58010" y="65750"/>
                </a:lnTo>
                <a:lnTo>
                  <a:pt x="57790" y="66120"/>
                </a:lnTo>
                <a:lnTo>
                  <a:pt x="57390" y="66300"/>
                </a:lnTo>
                <a:lnTo>
                  <a:pt x="57320" y="66300"/>
                </a:lnTo>
                <a:lnTo>
                  <a:pt x="57320" y="66290"/>
                </a:lnTo>
                <a:lnTo>
                  <a:pt x="57160" y="64930"/>
                </a:lnTo>
                <a:lnTo>
                  <a:pt x="57110" y="64760"/>
                </a:lnTo>
                <a:lnTo>
                  <a:pt x="56870" y="64430"/>
                </a:lnTo>
                <a:lnTo>
                  <a:pt x="56760" y="64100"/>
                </a:lnTo>
                <a:lnTo>
                  <a:pt x="56510" y="62720"/>
                </a:lnTo>
                <a:lnTo>
                  <a:pt x="56430" y="61950"/>
                </a:lnTo>
                <a:lnTo>
                  <a:pt x="56430" y="61740"/>
                </a:lnTo>
                <a:lnTo>
                  <a:pt x="56450" y="61560"/>
                </a:lnTo>
                <a:lnTo>
                  <a:pt x="56500" y="61400"/>
                </a:lnTo>
                <a:lnTo>
                  <a:pt x="56620" y="61150"/>
                </a:lnTo>
                <a:lnTo>
                  <a:pt x="56660" y="61020"/>
                </a:lnTo>
                <a:lnTo>
                  <a:pt x="56700" y="60730"/>
                </a:lnTo>
                <a:lnTo>
                  <a:pt x="56740" y="60620"/>
                </a:lnTo>
                <a:lnTo>
                  <a:pt x="56830" y="60550"/>
                </a:lnTo>
                <a:lnTo>
                  <a:pt x="56910" y="60520"/>
                </a:lnTo>
                <a:lnTo>
                  <a:pt x="57020" y="60510"/>
                </a:lnTo>
                <a:lnTo>
                  <a:pt x="57110" y="60470"/>
                </a:lnTo>
                <a:lnTo>
                  <a:pt x="57190" y="60410"/>
                </a:lnTo>
                <a:lnTo>
                  <a:pt x="57220" y="60260"/>
                </a:lnTo>
                <a:lnTo>
                  <a:pt x="57220" y="60060"/>
                </a:lnTo>
                <a:lnTo>
                  <a:pt x="57170" y="59680"/>
                </a:lnTo>
                <a:lnTo>
                  <a:pt x="57190" y="59480"/>
                </a:lnTo>
                <a:lnTo>
                  <a:pt x="57190" y="59130"/>
                </a:lnTo>
                <a:lnTo>
                  <a:pt x="57150" y="58920"/>
                </a:lnTo>
                <a:lnTo>
                  <a:pt x="57100" y="58770"/>
                </a:lnTo>
                <a:lnTo>
                  <a:pt x="57010" y="58680"/>
                </a:lnTo>
                <a:lnTo>
                  <a:pt x="56820" y="58540"/>
                </a:lnTo>
                <a:lnTo>
                  <a:pt x="56550" y="58290"/>
                </a:lnTo>
                <a:lnTo>
                  <a:pt x="56410" y="58240"/>
                </a:lnTo>
                <a:lnTo>
                  <a:pt x="55570" y="58130"/>
                </a:lnTo>
                <a:lnTo>
                  <a:pt x="55450" y="58040"/>
                </a:lnTo>
                <a:lnTo>
                  <a:pt x="55350" y="57880"/>
                </a:lnTo>
                <a:lnTo>
                  <a:pt x="55220" y="57520"/>
                </a:lnTo>
                <a:lnTo>
                  <a:pt x="55130" y="57350"/>
                </a:lnTo>
                <a:lnTo>
                  <a:pt x="55050" y="57210"/>
                </a:lnTo>
                <a:lnTo>
                  <a:pt x="55020" y="57100"/>
                </a:lnTo>
                <a:lnTo>
                  <a:pt x="55070" y="56920"/>
                </a:lnTo>
                <a:lnTo>
                  <a:pt x="55270" y="56410"/>
                </a:lnTo>
                <a:lnTo>
                  <a:pt x="55430" y="56130"/>
                </a:lnTo>
                <a:lnTo>
                  <a:pt x="55440" y="56010"/>
                </a:lnTo>
                <a:lnTo>
                  <a:pt x="55420" y="55920"/>
                </a:lnTo>
                <a:lnTo>
                  <a:pt x="55210" y="55760"/>
                </a:lnTo>
                <a:lnTo>
                  <a:pt x="55470" y="55420"/>
                </a:lnTo>
                <a:lnTo>
                  <a:pt x="55580" y="55300"/>
                </a:lnTo>
                <a:lnTo>
                  <a:pt x="55760" y="55210"/>
                </a:lnTo>
                <a:lnTo>
                  <a:pt x="56040" y="55130"/>
                </a:lnTo>
                <a:lnTo>
                  <a:pt x="59000" y="54950"/>
                </a:lnTo>
                <a:lnTo>
                  <a:pt x="59240" y="55470"/>
                </a:lnTo>
                <a:lnTo>
                  <a:pt x="59230" y="55640"/>
                </a:lnTo>
                <a:lnTo>
                  <a:pt x="59200" y="55850"/>
                </a:lnTo>
                <a:lnTo>
                  <a:pt x="59150" y="56000"/>
                </a:lnTo>
                <a:lnTo>
                  <a:pt x="59000" y="56310"/>
                </a:lnTo>
                <a:lnTo>
                  <a:pt x="58910" y="56570"/>
                </a:lnTo>
                <a:lnTo>
                  <a:pt x="58820" y="57180"/>
                </a:lnTo>
                <a:lnTo>
                  <a:pt x="58880" y="57430"/>
                </a:lnTo>
                <a:lnTo>
                  <a:pt x="58980" y="57600"/>
                </a:lnTo>
                <a:lnTo>
                  <a:pt x="59230" y="57720"/>
                </a:lnTo>
                <a:lnTo>
                  <a:pt x="59420" y="57780"/>
                </a:lnTo>
                <a:lnTo>
                  <a:pt x="59550" y="57880"/>
                </a:lnTo>
                <a:lnTo>
                  <a:pt x="59620" y="58040"/>
                </a:lnTo>
                <a:lnTo>
                  <a:pt x="59700" y="58120"/>
                </a:lnTo>
                <a:lnTo>
                  <a:pt x="59790" y="58140"/>
                </a:lnTo>
                <a:lnTo>
                  <a:pt x="59890" y="58130"/>
                </a:lnTo>
                <a:lnTo>
                  <a:pt x="60000" y="58140"/>
                </a:lnTo>
                <a:lnTo>
                  <a:pt x="60110" y="58200"/>
                </a:lnTo>
                <a:lnTo>
                  <a:pt x="60840" y="58850"/>
                </a:lnTo>
                <a:lnTo>
                  <a:pt x="61000" y="58960"/>
                </a:lnTo>
                <a:lnTo>
                  <a:pt x="61150" y="59020"/>
                </a:lnTo>
                <a:lnTo>
                  <a:pt x="61310" y="59070"/>
                </a:lnTo>
                <a:lnTo>
                  <a:pt x="61450" y="59090"/>
                </a:lnTo>
                <a:lnTo>
                  <a:pt x="61580" y="59080"/>
                </a:lnTo>
                <a:lnTo>
                  <a:pt x="61700" y="59050"/>
                </a:lnTo>
                <a:lnTo>
                  <a:pt x="61830" y="58980"/>
                </a:lnTo>
                <a:lnTo>
                  <a:pt x="62060" y="58790"/>
                </a:lnTo>
                <a:lnTo>
                  <a:pt x="62580" y="58240"/>
                </a:lnTo>
                <a:lnTo>
                  <a:pt x="63030" y="58770"/>
                </a:lnTo>
                <a:lnTo>
                  <a:pt x="63880" y="59280"/>
                </a:lnTo>
                <a:lnTo>
                  <a:pt x="64100" y="59520"/>
                </a:lnTo>
                <a:lnTo>
                  <a:pt x="64230" y="59780"/>
                </a:lnTo>
                <a:lnTo>
                  <a:pt x="64310" y="60070"/>
                </a:lnTo>
                <a:lnTo>
                  <a:pt x="64330" y="60400"/>
                </a:lnTo>
                <a:lnTo>
                  <a:pt x="64310" y="60620"/>
                </a:lnTo>
                <a:lnTo>
                  <a:pt x="64250" y="60800"/>
                </a:lnTo>
                <a:lnTo>
                  <a:pt x="63970" y="61200"/>
                </a:lnTo>
                <a:lnTo>
                  <a:pt x="63900" y="61370"/>
                </a:lnTo>
                <a:lnTo>
                  <a:pt x="63870" y="61510"/>
                </a:lnTo>
                <a:lnTo>
                  <a:pt x="63890" y="61690"/>
                </a:lnTo>
                <a:lnTo>
                  <a:pt x="63890" y="6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