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Galati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Galati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74630" y="33740"/>
                </a:moveTo>
                <a:lnTo>
                  <a:pt x="74960" y="34190"/>
                </a:lnTo>
                <a:lnTo>
                  <a:pt x="75080" y="34440"/>
                </a:lnTo>
                <a:lnTo>
                  <a:pt x="75170" y="34830"/>
                </a:lnTo>
                <a:lnTo>
                  <a:pt x="75290" y="35180"/>
                </a:lnTo>
                <a:lnTo>
                  <a:pt x="75370" y="35330"/>
                </a:lnTo>
                <a:lnTo>
                  <a:pt x="75470" y="35410"/>
                </a:lnTo>
                <a:lnTo>
                  <a:pt x="75540" y="35390"/>
                </a:lnTo>
                <a:lnTo>
                  <a:pt x="75590" y="35350"/>
                </a:lnTo>
                <a:lnTo>
                  <a:pt x="75620" y="35290"/>
                </a:lnTo>
                <a:lnTo>
                  <a:pt x="75640" y="35210"/>
                </a:lnTo>
                <a:lnTo>
                  <a:pt x="75640" y="34990"/>
                </a:lnTo>
                <a:lnTo>
                  <a:pt x="75700" y="34620"/>
                </a:lnTo>
                <a:lnTo>
                  <a:pt x="75700" y="34490"/>
                </a:lnTo>
                <a:lnTo>
                  <a:pt x="75670" y="34370"/>
                </a:lnTo>
                <a:lnTo>
                  <a:pt x="75620" y="34240"/>
                </a:lnTo>
                <a:lnTo>
                  <a:pt x="75420" y="33870"/>
                </a:lnTo>
                <a:lnTo>
                  <a:pt x="75400" y="33760"/>
                </a:lnTo>
                <a:lnTo>
                  <a:pt x="75440" y="33670"/>
                </a:lnTo>
                <a:lnTo>
                  <a:pt x="75570" y="33590"/>
                </a:lnTo>
                <a:lnTo>
                  <a:pt x="77220" y="33790"/>
                </a:lnTo>
                <a:lnTo>
                  <a:pt x="77370" y="33850"/>
                </a:lnTo>
                <a:lnTo>
                  <a:pt x="77450" y="33930"/>
                </a:lnTo>
                <a:lnTo>
                  <a:pt x="77450" y="34040"/>
                </a:lnTo>
                <a:lnTo>
                  <a:pt x="77470" y="34140"/>
                </a:lnTo>
                <a:lnTo>
                  <a:pt x="77540" y="34220"/>
                </a:lnTo>
                <a:lnTo>
                  <a:pt x="77640" y="34220"/>
                </a:lnTo>
                <a:lnTo>
                  <a:pt x="77720" y="34170"/>
                </a:lnTo>
                <a:lnTo>
                  <a:pt x="77780" y="34080"/>
                </a:lnTo>
                <a:lnTo>
                  <a:pt x="77870" y="33880"/>
                </a:lnTo>
                <a:lnTo>
                  <a:pt x="77950" y="33770"/>
                </a:lnTo>
                <a:lnTo>
                  <a:pt x="78040" y="33690"/>
                </a:lnTo>
                <a:lnTo>
                  <a:pt x="78190" y="33620"/>
                </a:lnTo>
                <a:lnTo>
                  <a:pt x="78330" y="33630"/>
                </a:lnTo>
                <a:lnTo>
                  <a:pt x="79050" y="33860"/>
                </a:lnTo>
                <a:lnTo>
                  <a:pt x="79410" y="34050"/>
                </a:lnTo>
                <a:lnTo>
                  <a:pt x="79650" y="34110"/>
                </a:lnTo>
                <a:lnTo>
                  <a:pt x="79800" y="34120"/>
                </a:lnTo>
                <a:lnTo>
                  <a:pt x="80110" y="34050"/>
                </a:lnTo>
                <a:lnTo>
                  <a:pt x="80140" y="34030"/>
                </a:lnTo>
                <a:lnTo>
                  <a:pt x="80150" y="34030"/>
                </a:lnTo>
                <a:lnTo>
                  <a:pt x="80150" y="34020"/>
                </a:lnTo>
                <a:lnTo>
                  <a:pt x="80140" y="34060"/>
                </a:lnTo>
                <a:lnTo>
                  <a:pt x="80090" y="34220"/>
                </a:lnTo>
                <a:lnTo>
                  <a:pt x="80020" y="34260"/>
                </a:lnTo>
                <a:lnTo>
                  <a:pt x="80010" y="34270"/>
                </a:lnTo>
                <a:lnTo>
                  <a:pt x="79990" y="34330"/>
                </a:lnTo>
                <a:lnTo>
                  <a:pt x="79980" y="34350"/>
                </a:lnTo>
                <a:lnTo>
                  <a:pt x="79990" y="34410"/>
                </a:lnTo>
                <a:lnTo>
                  <a:pt x="80020" y="34430"/>
                </a:lnTo>
                <a:lnTo>
                  <a:pt x="80040" y="34450"/>
                </a:lnTo>
                <a:lnTo>
                  <a:pt x="80050" y="34520"/>
                </a:lnTo>
                <a:lnTo>
                  <a:pt x="80050" y="34530"/>
                </a:lnTo>
                <a:lnTo>
                  <a:pt x="80030" y="34620"/>
                </a:lnTo>
                <a:lnTo>
                  <a:pt x="79930" y="35020"/>
                </a:lnTo>
                <a:lnTo>
                  <a:pt x="79910" y="35150"/>
                </a:lnTo>
                <a:lnTo>
                  <a:pt x="79940" y="35350"/>
                </a:lnTo>
                <a:lnTo>
                  <a:pt x="80180" y="36040"/>
                </a:lnTo>
                <a:lnTo>
                  <a:pt x="80200" y="36200"/>
                </a:lnTo>
                <a:lnTo>
                  <a:pt x="80220" y="36280"/>
                </a:lnTo>
                <a:lnTo>
                  <a:pt x="80280" y="36370"/>
                </a:lnTo>
                <a:lnTo>
                  <a:pt x="80300" y="36430"/>
                </a:lnTo>
                <a:lnTo>
                  <a:pt x="80320" y="36480"/>
                </a:lnTo>
                <a:lnTo>
                  <a:pt x="80300" y="36590"/>
                </a:lnTo>
                <a:lnTo>
                  <a:pt x="80260" y="36690"/>
                </a:lnTo>
                <a:lnTo>
                  <a:pt x="80250" y="36800"/>
                </a:lnTo>
                <a:lnTo>
                  <a:pt x="80270" y="36910"/>
                </a:lnTo>
                <a:lnTo>
                  <a:pt x="80300" y="36960"/>
                </a:lnTo>
                <a:lnTo>
                  <a:pt x="80360" y="37080"/>
                </a:lnTo>
                <a:lnTo>
                  <a:pt x="80380" y="37130"/>
                </a:lnTo>
                <a:lnTo>
                  <a:pt x="80350" y="37200"/>
                </a:lnTo>
                <a:lnTo>
                  <a:pt x="80310" y="37230"/>
                </a:lnTo>
                <a:lnTo>
                  <a:pt x="80260" y="37260"/>
                </a:lnTo>
                <a:lnTo>
                  <a:pt x="80220" y="37290"/>
                </a:lnTo>
                <a:lnTo>
                  <a:pt x="80180" y="37370"/>
                </a:lnTo>
                <a:lnTo>
                  <a:pt x="80180" y="37410"/>
                </a:lnTo>
                <a:lnTo>
                  <a:pt x="80190" y="37520"/>
                </a:lnTo>
                <a:lnTo>
                  <a:pt x="80210" y="37770"/>
                </a:lnTo>
                <a:lnTo>
                  <a:pt x="80360" y="38190"/>
                </a:lnTo>
                <a:lnTo>
                  <a:pt x="80470" y="38400"/>
                </a:lnTo>
                <a:lnTo>
                  <a:pt x="80520" y="38520"/>
                </a:lnTo>
                <a:lnTo>
                  <a:pt x="80550" y="38550"/>
                </a:lnTo>
                <a:lnTo>
                  <a:pt x="80610" y="38640"/>
                </a:lnTo>
                <a:lnTo>
                  <a:pt x="80620" y="38930"/>
                </a:lnTo>
                <a:lnTo>
                  <a:pt x="80690" y="40030"/>
                </a:lnTo>
                <a:lnTo>
                  <a:pt x="80680" y="40130"/>
                </a:lnTo>
                <a:lnTo>
                  <a:pt x="80680" y="40200"/>
                </a:lnTo>
                <a:lnTo>
                  <a:pt x="80670" y="40250"/>
                </a:lnTo>
                <a:lnTo>
                  <a:pt x="80700" y="40340"/>
                </a:lnTo>
                <a:lnTo>
                  <a:pt x="80730" y="40420"/>
                </a:lnTo>
                <a:lnTo>
                  <a:pt x="80590" y="40490"/>
                </a:lnTo>
                <a:lnTo>
                  <a:pt x="80560" y="40490"/>
                </a:lnTo>
                <a:lnTo>
                  <a:pt x="80280" y="40490"/>
                </a:lnTo>
                <a:lnTo>
                  <a:pt x="80250" y="40500"/>
                </a:lnTo>
                <a:lnTo>
                  <a:pt x="80190" y="40520"/>
                </a:lnTo>
                <a:lnTo>
                  <a:pt x="80150" y="40540"/>
                </a:lnTo>
                <a:lnTo>
                  <a:pt x="79990" y="40650"/>
                </a:lnTo>
                <a:lnTo>
                  <a:pt x="79840" y="40800"/>
                </a:lnTo>
                <a:lnTo>
                  <a:pt x="79710" y="40960"/>
                </a:lnTo>
                <a:lnTo>
                  <a:pt x="80250" y="41250"/>
                </a:lnTo>
                <a:lnTo>
                  <a:pt x="80470" y="41420"/>
                </a:lnTo>
                <a:lnTo>
                  <a:pt x="80630" y="41710"/>
                </a:lnTo>
                <a:lnTo>
                  <a:pt x="80670" y="41790"/>
                </a:lnTo>
                <a:lnTo>
                  <a:pt x="80690" y="41820"/>
                </a:lnTo>
                <a:lnTo>
                  <a:pt x="80710" y="41860"/>
                </a:lnTo>
                <a:lnTo>
                  <a:pt x="80710" y="42000"/>
                </a:lnTo>
                <a:lnTo>
                  <a:pt x="80710" y="42240"/>
                </a:lnTo>
                <a:lnTo>
                  <a:pt x="80710" y="42320"/>
                </a:lnTo>
                <a:lnTo>
                  <a:pt x="80780" y="42460"/>
                </a:lnTo>
                <a:lnTo>
                  <a:pt x="81030" y="42770"/>
                </a:lnTo>
                <a:lnTo>
                  <a:pt x="81160" y="42930"/>
                </a:lnTo>
                <a:lnTo>
                  <a:pt x="81180" y="42920"/>
                </a:lnTo>
                <a:lnTo>
                  <a:pt x="81170" y="42950"/>
                </a:lnTo>
                <a:lnTo>
                  <a:pt x="81040" y="43110"/>
                </a:lnTo>
                <a:lnTo>
                  <a:pt x="81000" y="43220"/>
                </a:lnTo>
                <a:lnTo>
                  <a:pt x="80990" y="43290"/>
                </a:lnTo>
                <a:lnTo>
                  <a:pt x="80950" y="43380"/>
                </a:lnTo>
                <a:lnTo>
                  <a:pt x="80920" y="43420"/>
                </a:lnTo>
                <a:lnTo>
                  <a:pt x="80860" y="43440"/>
                </a:lnTo>
                <a:lnTo>
                  <a:pt x="80760" y="43420"/>
                </a:lnTo>
                <a:lnTo>
                  <a:pt x="80480" y="43280"/>
                </a:lnTo>
                <a:lnTo>
                  <a:pt x="80320" y="43230"/>
                </a:lnTo>
                <a:lnTo>
                  <a:pt x="80230" y="43230"/>
                </a:lnTo>
                <a:lnTo>
                  <a:pt x="80130" y="43250"/>
                </a:lnTo>
                <a:lnTo>
                  <a:pt x="79710" y="43390"/>
                </a:lnTo>
                <a:lnTo>
                  <a:pt x="79610" y="43410"/>
                </a:lnTo>
                <a:lnTo>
                  <a:pt x="79540" y="43460"/>
                </a:lnTo>
                <a:lnTo>
                  <a:pt x="79410" y="43680"/>
                </a:lnTo>
                <a:lnTo>
                  <a:pt x="78830" y="43600"/>
                </a:lnTo>
                <a:lnTo>
                  <a:pt x="78590" y="43520"/>
                </a:lnTo>
                <a:lnTo>
                  <a:pt x="78360" y="43480"/>
                </a:lnTo>
                <a:lnTo>
                  <a:pt x="77730" y="43510"/>
                </a:lnTo>
                <a:lnTo>
                  <a:pt x="77390" y="43440"/>
                </a:lnTo>
                <a:lnTo>
                  <a:pt x="76860" y="43160"/>
                </a:lnTo>
                <a:lnTo>
                  <a:pt x="76530" y="42870"/>
                </a:lnTo>
                <a:lnTo>
                  <a:pt x="76340" y="42630"/>
                </a:lnTo>
                <a:lnTo>
                  <a:pt x="76260" y="42560"/>
                </a:lnTo>
                <a:lnTo>
                  <a:pt x="76140" y="42530"/>
                </a:lnTo>
                <a:lnTo>
                  <a:pt x="75970" y="42560"/>
                </a:lnTo>
                <a:lnTo>
                  <a:pt x="75630" y="42580"/>
                </a:lnTo>
                <a:lnTo>
                  <a:pt x="75080" y="42340"/>
                </a:lnTo>
                <a:lnTo>
                  <a:pt x="74820" y="42060"/>
                </a:lnTo>
                <a:lnTo>
                  <a:pt x="74730" y="41900"/>
                </a:lnTo>
                <a:lnTo>
                  <a:pt x="74550" y="41420"/>
                </a:lnTo>
                <a:lnTo>
                  <a:pt x="74530" y="41310"/>
                </a:lnTo>
                <a:lnTo>
                  <a:pt x="74530" y="41180"/>
                </a:lnTo>
                <a:lnTo>
                  <a:pt x="74520" y="41030"/>
                </a:lnTo>
                <a:lnTo>
                  <a:pt x="74450" y="40720"/>
                </a:lnTo>
                <a:lnTo>
                  <a:pt x="74370" y="40530"/>
                </a:lnTo>
                <a:lnTo>
                  <a:pt x="74270" y="40370"/>
                </a:lnTo>
                <a:lnTo>
                  <a:pt x="74060" y="40170"/>
                </a:lnTo>
                <a:lnTo>
                  <a:pt x="74000" y="40060"/>
                </a:lnTo>
                <a:lnTo>
                  <a:pt x="73950" y="39970"/>
                </a:lnTo>
                <a:lnTo>
                  <a:pt x="73900" y="39890"/>
                </a:lnTo>
                <a:lnTo>
                  <a:pt x="73800" y="39820"/>
                </a:lnTo>
                <a:lnTo>
                  <a:pt x="73540" y="39690"/>
                </a:lnTo>
                <a:lnTo>
                  <a:pt x="73450" y="39600"/>
                </a:lnTo>
                <a:lnTo>
                  <a:pt x="73200" y="39240"/>
                </a:lnTo>
                <a:lnTo>
                  <a:pt x="73140" y="39110"/>
                </a:lnTo>
                <a:lnTo>
                  <a:pt x="73080" y="38940"/>
                </a:lnTo>
                <a:lnTo>
                  <a:pt x="73020" y="38740"/>
                </a:lnTo>
                <a:lnTo>
                  <a:pt x="71990" y="36150"/>
                </a:lnTo>
                <a:lnTo>
                  <a:pt x="71910" y="35780"/>
                </a:lnTo>
                <a:lnTo>
                  <a:pt x="71920" y="35480"/>
                </a:lnTo>
                <a:lnTo>
                  <a:pt x="71950" y="35320"/>
                </a:lnTo>
                <a:lnTo>
                  <a:pt x="72010" y="35180"/>
                </a:lnTo>
                <a:lnTo>
                  <a:pt x="72090" y="35080"/>
                </a:lnTo>
                <a:lnTo>
                  <a:pt x="72230" y="34930"/>
                </a:lnTo>
                <a:lnTo>
                  <a:pt x="72470" y="34640"/>
                </a:lnTo>
                <a:lnTo>
                  <a:pt x="72680" y="34450"/>
                </a:lnTo>
                <a:lnTo>
                  <a:pt x="72860" y="34350"/>
                </a:lnTo>
                <a:lnTo>
                  <a:pt x="73130" y="34290"/>
                </a:lnTo>
                <a:lnTo>
                  <a:pt x="73470" y="34270"/>
                </a:lnTo>
                <a:lnTo>
                  <a:pt x="73620" y="34220"/>
                </a:lnTo>
                <a:lnTo>
                  <a:pt x="73780" y="34070"/>
                </a:lnTo>
                <a:lnTo>
                  <a:pt x="73870" y="33950"/>
                </a:lnTo>
                <a:lnTo>
                  <a:pt x="73990" y="33840"/>
                </a:lnTo>
                <a:lnTo>
                  <a:pt x="74080" y="33780"/>
                </a:lnTo>
                <a:lnTo>
                  <a:pt x="74630" y="33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