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D창mbovita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D창mbov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5210" y="55760"/>
                </a:moveTo>
                <a:lnTo>
                  <a:pt x="54970" y="55740"/>
                </a:lnTo>
                <a:lnTo>
                  <a:pt x="54430" y="55480"/>
                </a:lnTo>
                <a:lnTo>
                  <a:pt x="54220" y="55440"/>
                </a:lnTo>
                <a:lnTo>
                  <a:pt x="54080" y="55460"/>
                </a:lnTo>
                <a:lnTo>
                  <a:pt x="54030" y="55510"/>
                </a:lnTo>
                <a:lnTo>
                  <a:pt x="54030" y="55590"/>
                </a:lnTo>
                <a:lnTo>
                  <a:pt x="54100" y="55730"/>
                </a:lnTo>
                <a:lnTo>
                  <a:pt x="54100" y="55810"/>
                </a:lnTo>
                <a:lnTo>
                  <a:pt x="54060" y="55890"/>
                </a:lnTo>
                <a:lnTo>
                  <a:pt x="53930" y="56040"/>
                </a:lnTo>
                <a:lnTo>
                  <a:pt x="53870" y="56120"/>
                </a:lnTo>
                <a:lnTo>
                  <a:pt x="53730" y="56370"/>
                </a:lnTo>
                <a:lnTo>
                  <a:pt x="53620" y="56520"/>
                </a:lnTo>
                <a:lnTo>
                  <a:pt x="53430" y="56710"/>
                </a:lnTo>
                <a:lnTo>
                  <a:pt x="53270" y="56760"/>
                </a:lnTo>
                <a:lnTo>
                  <a:pt x="53160" y="56770"/>
                </a:lnTo>
                <a:lnTo>
                  <a:pt x="52950" y="56680"/>
                </a:lnTo>
                <a:lnTo>
                  <a:pt x="53160" y="56310"/>
                </a:lnTo>
                <a:lnTo>
                  <a:pt x="53190" y="56060"/>
                </a:lnTo>
                <a:lnTo>
                  <a:pt x="53170" y="55960"/>
                </a:lnTo>
                <a:lnTo>
                  <a:pt x="53130" y="55840"/>
                </a:lnTo>
                <a:lnTo>
                  <a:pt x="53100" y="55720"/>
                </a:lnTo>
                <a:lnTo>
                  <a:pt x="53090" y="55540"/>
                </a:lnTo>
                <a:lnTo>
                  <a:pt x="53140" y="55400"/>
                </a:lnTo>
                <a:lnTo>
                  <a:pt x="53310" y="55070"/>
                </a:lnTo>
                <a:lnTo>
                  <a:pt x="53330" y="54950"/>
                </a:lnTo>
                <a:lnTo>
                  <a:pt x="53290" y="54850"/>
                </a:lnTo>
                <a:lnTo>
                  <a:pt x="53210" y="54790"/>
                </a:lnTo>
                <a:lnTo>
                  <a:pt x="53130" y="54760"/>
                </a:lnTo>
                <a:lnTo>
                  <a:pt x="52900" y="54720"/>
                </a:lnTo>
                <a:lnTo>
                  <a:pt x="52800" y="54680"/>
                </a:lnTo>
                <a:lnTo>
                  <a:pt x="52720" y="54630"/>
                </a:lnTo>
                <a:lnTo>
                  <a:pt x="52460" y="54360"/>
                </a:lnTo>
                <a:lnTo>
                  <a:pt x="52350" y="54230"/>
                </a:lnTo>
                <a:lnTo>
                  <a:pt x="52110" y="53750"/>
                </a:lnTo>
                <a:lnTo>
                  <a:pt x="52080" y="53580"/>
                </a:lnTo>
                <a:lnTo>
                  <a:pt x="52120" y="53470"/>
                </a:lnTo>
                <a:lnTo>
                  <a:pt x="52340" y="53340"/>
                </a:lnTo>
                <a:lnTo>
                  <a:pt x="52380" y="53270"/>
                </a:lnTo>
                <a:lnTo>
                  <a:pt x="52290" y="53180"/>
                </a:lnTo>
                <a:lnTo>
                  <a:pt x="52190" y="53090"/>
                </a:lnTo>
                <a:lnTo>
                  <a:pt x="52050" y="52930"/>
                </a:lnTo>
                <a:lnTo>
                  <a:pt x="52030" y="52770"/>
                </a:lnTo>
                <a:lnTo>
                  <a:pt x="52060" y="52620"/>
                </a:lnTo>
                <a:lnTo>
                  <a:pt x="52200" y="52350"/>
                </a:lnTo>
                <a:lnTo>
                  <a:pt x="52250" y="52230"/>
                </a:lnTo>
                <a:lnTo>
                  <a:pt x="52270" y="52090"/>
                </a:lnTo>
                <a:lnTo>
                  <a:pt x="52350" y="50980"/>
                </a:lnTo>
                <a:lnTo>
                  <a:pt x="52330" y="50770"/>
                </a:lnTo>
                <a:lnTo>
                  <a:pt x="52170" y="50030"/>
                </a:lnTo>
                <a:lnTo>
                  <a:pt x="52150" y="49760"/>
                </a:lnTo>
                <a:lnTo>
                  <a:pt x="52170" y="49540"/>
                </a:lnTo>
                <a:lnTo>
                  <a:pt x="52230" y="49420"/>
                </a:lnTo>
                <a:lnTo>
                  <a:pt x="52500" y="49100"/>
                </a:lnTo>
                <a:lnTo>
                  <a:pt x="52540" y="48980"/>
                </a:lnTo>
                <a:lnTo>
                  <a:pt x="52540" y="48850"/>
                </a:lnTo>
                <a:lnTo>
                  <a:pt x="52490" y="48680"/>
                </a:lnTo>
                <a:lnTo>
                  <a:pt x="52380" y="48420"/>
                </a:lnTo>
                <a:lnTo>
                  <a:pt x="52080" y="48070"/>
                </a:lnTo>
                <a:lnTo>
                  <a:pt x="51950" y="47840"/>
                </a:lnTo>
                <a:lnTo>
                  <a:pt x="51840" y="47300"/>
                </a:lnTo>
                <a:lnTo>
                  <a:pt x="51850" y="47040"/>
                </a:lnTo>
                <a:lnTo>
                  <a:pt x="51900" y="46860"/>
                </a:lnTo>
                <a:lnTo>
                  <a:pt x="51950" y="46780"/>
                </a:lnTo>
                <a:lnTo>
                  <a:pt x="52050" y="46530"/>
                </a:lnTo>
                <a:lnTo>
                  <a:pt x="52090" y="46470"/>
                </a:lnTo>
                <a:lnTo>
                  <a:pt x="52150" y="46430"/>
                </a:lnTo>
                <a:lnTo>
                  <a:pt x="52220" y="46440"/>
                </a:lnTo>
                <a:lnTo>
                  <a:pt x="52280" y="46510"/>
                </a:lnTo>
                <a:lnTo>
                  <a:pt x="52390" y="46690"/>
                </a:lnTo>
                <a:lnTo>
                  <a:pt x="52460" y="46750"/>
                </a:lnTo>
                <a:lnTo>
                  <a:pt x="52540" y="46780"/>
                </a:lnTo>
                <a:lnTo>
                  <a:pt x="52630" y="46760"/>
                </a:lnTo>
                <a:lnTo>
                  <a:pt x="52710" y="46700"/>
                </a:lnTo>
                <a:lnTo>
                  <a:pt x="52800" y="46590"/>
                </a:lnTo>
                <a:lnTo>
                  <a:pt x="52880" y="46460"/>
                </a:lnTo>
                <a:lnTo>
                  <a:pt x="52970" y="46230"/>
                </a:lnTo>
                <a:lnTo>
                  <a:pt x="53040" y="45950"/>
                </a:lnTo>
                <a:lnTo>
                  <a:pt x="53060" y="45630"/>
                </a:lnTo>
                <a:lnTo>
                  <a:pt x="53110" y="45410"/>
                </a:lnTo>
                <a:lnTo>
                  <a:pt x="53160" y="45240"/>
                </a:lnTo>
                <a:lnTo>
                  <a:pt x="53230" y="45090"/>
                </a:lnTo>
                <a:lnTo>
                  <a:pt x="53380" y="44840"/>
                </a:lnTo>
                <a:lnTo>
                  <a:pt x="53440" y="44690"/>
                </a:lnTo>
                <a:lnTo>
                  <a:pt x="53490" y="44470"/>
                </a:lnTo>
                <a:lnTo>
                  <a:pt x="53490" y="44310"/>
                </a:lnTo>
                <a:lnTo>
                  <a:pt x="53450" y="44170"/>
                </a:lnTo>
                <a:lnTo>
                  <a:pt x="53400" y="44040"/>
                </a:lnTo>
                <a:lnTo>
                  <a:pt x="53250" y="43770"/>
                </a:lnTo>
                <a:lnTo>
                  <a:pt x="53840" y="43620"/>
                </a:lnTo>
                <a:lnTo>
                  <a:pt x="54010" y="43400"/>
                </a:lnTo>
                <a:lnTo>
                  <a:pt x="54060" y="43250"/>
                </a:lnTo>
                <a:lnTo>
                  <a:pt x="54150" y="43080"/>
                </a:lnTo>
                <a:lnTo>
                  <a:pt x="54210" y="42990"/>
                </a:lnTo>
                <a:lnTo>
                  <a:pt x="54410" y="42900"/>
                </a:lnTo>
                <a:lnTo>
                  <a:pt x="54580" y="43750"/>
                </a:lnTo>
                <a:lnTo>
                  <a:pt x="54650" y="44370"/>
                </a:lnTo>
                <a:lnTo>
                  <a:pt x="54690" y="44530"/>
                </a:lnTo>
                <a:lnTo>
                  <a:pt x="54760" y="44650"/>
                </a:lnTo>
                <a:lnTo>
                  <a:pt x="54850" y="44730"/>
                </a:lnTo>
                <a:lnTo>
                  <a:pt x="54950" y="44790"/>
                </a:lnTo>
                <a:lnTo>
                  <a:pt x="55040" y="44860"/>
                </a:lnTo>
                <a:lnTo>
                  <a:pt x="55150" y="44980"/>
                </a:lnTo>
                <a:lnTo>
                  <a:pt x="55260" y="45160"/>
                </a:lnTo>
                <a:lnTo>
                  <a:pt x="55320" y="45320"/>
                </a:lnTo>
                <a:lnTo>
                  <a:pt x="55340" y="45460"/>
                </a:lnTo>
                <a:lnTo>
                  <a:pt x="55340" y="45570"/>
                </a:lnTo>
                <a:lnTo>
                  <a:pt x="55320" y="45840"/>
                </a:lnTo>
                <a:lnTo>
                  <a:pt x="55330" y="46020"/>
                </a:lnTo>
                <a:lnTo>
                  <a:pt x="55480" y="46280"/>
                </a:lnTo>
                <a:lnTo>
                  <a:pt x="55560" y="46390"/>
                </a:lnTo>
                <a:lnTo>
                  <a:pt x="55670" y="46490"/>
                </a:lnTo>
                <a:lnTo>
                  <a:pt x="55780" y="46650"/>
                </a:lnTo>
                <a:lnTo>
                  <a:pt x="56300" y="47680"/>
                </a:lnTo>
                <a:lnTo>
                  <a:pt x="56710" y="48130"/>
                </a:lnTo>
                <a:lnTo>
                  <a:pt x="56790" y="48270"/>
                </a:lnTo>
                <a:lnTo>
                  <a:pt x="56830" y="48420"/>
                </a:lnTo>
                <a:lnTo>
                  <a:pt x="56880" y="49000"/>
                </a:lnTo>
                <a:lnTo>
                  <a:pt x="56960" y="49340"/>
                </a:lnTo>
                <a:lnTo>
                  <a:pt x="57030" y="49510"/>
                </a:lnTo>
                <a:lnTo>
                  <a:pt x="57120" y="49660"/>
                </a:lnTo>
                <a:lnTo>
                  <a:pt x="57210" y="49740"/>
                </a:lnTo>
                <a:lnTo>
                  <a:pt x="57310" y="49800"/>
                </a:lnTo>
                <a:lnTo>
                  <a:pt x="57430" y="49840"/>
                </a:lnTo>
                <a:lnTo>
                  <a:pt x="57530" y="49840"/>
                </a:lnTo>
                <a:lnTo>
                  <a:pt x="57640" y="49820"/>
                </a:lnTo>
                <a:lnTo>
                  <a:pt x="57720" y="49780"/>
                </a:lnTo>
                <a:lnTo>
                  <a:pt x="57800" y="49760"/>
                </a:lnTo>
                <a:lnTo>
                  <a:pt x="57870" y="49800"/>
                </a:lnTo>
                <a:lnTo>
                  <a:pt x="57970" y="49910"/>
                </a:lnTo>
                <a:lnTo>
                  <a:pt x="58100" y="50130"/>
                </a:lnTo>
                <a:lnTo>
                  <a:pt x="58150" y="50320"/>
                </a:lnTo>
                <a:lnTo>
                  <a:pt x="58150" y="50520"/>
                </a:lnTo>
                <a:lnTo>
                  <a:pt x="58120" y="50710"/>
                </a:lnTo>
                <a:lnTo>
                  <a:pt x="58100" y="50900"/>
                </a:lnTo>
                <a:lnTo>
                  <a:pt x="58140" y="51150"/>
                </a:lnTo>
                <a:lnTo>
                  <a:pt x="58210" y="51280"/>
                </a:lnTo>
                <a:lnTo>
                  <a:pt x="58310" y="51360"/>
                </a:lnTo>
                <a:lnTo>
                  <a:pt x="58770" y="51420"/>
                </a:lnTo>
                <a:lnTo>
                  <a:pt x="58920" y="51480"/>
                </a:lnTo>
                <a:lnTo>
                  <a:pt x="59080" y="51570"/>
                </a:lnTo>
                <a:lnTo>
                  <a:pt x="59750" y="52390"/>
                </a:lnTo>
                <a:lnTo>
                  <a:pt x="59860" y="52490"/>
                </a:lnTo>
                <a:lnTo>
                  <a:pt x="60050" y="52590"/>
                </a:lnTo>
                <a:lnTo>
                  <a:pt x="60170" y="52620"/>
                </a:lnTo>
                <a:lnTo>
                  <a:pt x="59930" y="52910"/>
                </a:lnTo>
                <a:lnTo>
                  <a:pt x="59810" y="53000"/>
                </a:lnTo>
                <a:lnTo>
                  <a:pt x="59750" y="53130"/>
                </a:lnTo>
                <a:lnTo>
                  <a:pt x="59710" y="53270"/>
                </a:lnTo>
                <a:lnTo>
                  <a:pt x="59650" y="53360"/>
                </a:lnTo>
                <a:lnTo>
                  <a:pt x="59450" y="53510"/>
                </a:lnTo>
                <a:lnTo>
                  <a:pt x="59410" y="53600"/>
                </a:lnTo>
                <a:lnTo>
                  <a:pt x="59410" y="53680"/>
                </a:lnTo>
                <a:lnTo>
                  <a:pt x="59450" y="53760"/>
                </a:lnTo>
                <a:lnTo>
                  <a:pt x="59770" y="53880"/>
                </a:lnTo>
                <a:lnTo>
                  <a:pt x="59810" y="53990"/>
                </a:lnTo>
                <a:lnTo>
                  <a:pt x="59770" y="54100"/>
                </a:lnTo>
                <a:lnTo>
                  <a:pt x="59680" y="54230"/>
                </a:lnTo>
                <a:lnTo>
                  <a:pt x="59220" y="54770"/>
                </a:lnTo>
                <a:lnTo>
                  <a:pt x="59000" y="54950"/>
                </a:lnTo>
                <a:lnTo>
                  <a:pt x="56040" y="55130"/>
                </a:lnTo>
                <a:lnTo>
                  <a:pt x="55760" y="55210"/>
                </a:lnTo>
                <a:lnTo>
                  <a:pt x="55580" y="55300"/>
                </a:lnTo>
                <a:lnTo>
                  <a:pt x="55470" y="55420"/>
                </a:lnTo>
                <a:lnTo>
                  <a:pt x="55210" y="5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