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Dolj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Dol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1130" y="61210"/>
                </a:moveTo>
                <a:lnTo>
                  <a:pt x="31130" y="61200"/>
                </a:lnTo>
                <a:lnTo>
                  <a:pt x="31920" y="60380"/>
                </a:lnTo>
                <a:lnTo>
                  <a:pt x="32220" y="60290"/>
                </a:lnTo>
                <a:lnTo>
                  <a:pt x="32320" y="60310"/>
                </a:lnTo>
                <a:lnTo>
                  <a:pt x="32390" y="60260"/>
                </a:lnTo>
                <a:lnTo>
                  <a:pt x="32430" y="60100"/>
                </a:lnTo>
                <a:lnTo>
                  <a:pt x="32430" y="59950"/>
                </a:lnTo>
                <a:lnTo>
                  <a:pt x="32400" y="59780"/>
                </a:lnTo>
                <a:lnTo>
                  <a:pt x="32330" y="59560"/>
                </a:lnTo>
                <a:lnTo>
                  <a:pt x="32320" y="59390"/>
                </a:lnTo>
                <a:lnTo>
                  <a:pt x="32340" y="59240"/>
                </a:lnTo>
                <a:lnTo>
                  <a:pt x="32550" y="58800"/>
                </a:lnTo>
                <a:lnTo>
                  <a:pt x="32570" y="58690"/>
                </a:lnTo>
                <a:lnTo>
                  <a:pt x="32620" y="58350"/>
                </a:lnTo>
                <a:lnTo>
                  <a:pt x="32660" y="58120"/>
                </a:lnTo>
                <a:lnTo>
                  <a:pt x="32720" y="57950"/>
                </a:lnTo>
                <a:lnTo>
                  <a:pt x="32800" y="57830"/>
                </a:lnTo>
                <a:lnTo>
                  <a:pt x="33310" y="57530"/>
                </a:lnTo>
                <a:lnTo>
                  <a:pt x="33440" y="57520"/>
                </a:lnTo>
                <a:lnTo>
                  <a:pt x="33630" y="57550"/>
                </a:lnTo>
                <a:lnTo>
                  <a:pt x="33680" y="57530"/>
                </a:lnTo>
                <a:lnTo>
                  <a:pt x="33700" y="57450"/>
                </a:lnTo>
                <a:lnTo>
                  <a:pt x="33680" y="57370"/>
                </a:lnTo>
                <a:lnTo>
                  <a:pt x="33620" y="57310"/>
                </a:lnTo>
                <a:lnTo>
                  <a:pt x="33550" y="57270"/>
                </a:lnTo>
                <a:lnTo>
                  <a:pt x="33450" y="57250"/>
                </a:lnTo>
                <a:lnTo>
                  <a:pt x="33250" y="57230"/>
                </a:lnTo>
                <a:lnTo>
                  <a:pt x="33140" y="57200"/>
                </a:lnTo>
                <a:lnTo>
                  <a:pt x="33060" y="57150"/>
                </a:lnTo>
                <a:lnTo>
                  <a:pt x="33030" y="57060"/>
                </a:lnTo>
                <a:lnTo>
                  <a:pt x="33030" y="56970"/>
                </a:lnTo>
                <a:lnTo>
                  <a:pt x="33100" y="56680"/>
                </a:lnTo>
                <a:lnTo>
                  <a:pt x="33120" y="56570"/>
                </a:lnTo>
                <a:lnTo>
                  <a:pt x="33160" y="56490"/>
                </a:lnTo>
                <a:lnTo>
                  <a:pt x="33230" y="56420"/>
                </a:lnTo>
                <a:lnTo>
                  <a:pt x="33420" y="56360"/>
                </a:lnTo>
                <a:lnTo>
                  <a:pt x="33570" y="56290"/>
                </a:lnTo>
                <a:lnTo>
                  <a:pt x="33700" y="56140"/>
                </a:lnTo>
                <a:lnTo>
                  <a:pt x="33750" y="56040"/>
                </a:lnTo>
                <a:lnTo>
                  <a:pt x="33820" y="55940"/>
                </a:lnTo>
                <a:lnTo>
                  <a:pt x="34030" y="55760"/>
                </a:lnTo>
                <a:lnTo>
                  <a:pt x="34030" y="55710"/>
                </a:lnTo>
                <a:lnTo>
                  <a:pt x="33970" y="55680"/>
                </a:lnTo>
                <a:lnTo>
                  <a:pt x="33890" y="55660"/>
                </a:lnTo>
                <a:lnTo>
                  <a:pt x="33820" y="55630"/>
                </a:lnTo>
                <a:lnTo>
                  <a:pt x="33850" y="55590"/>
                </a:lnTo>
                <a:lnTo>
                  <a:pt x="33970" y="55530"/>
                </a:lnTo>
                <a:lnTo>
                  <a:pt x="34580" y="55480"/>
                </a:lnTo>
                <a:lnTo>
                  <a:pt x="34700" y="55410"/>
                </a:lnTo>
                <a:lnTo>
                  <a:pt x="34850" y="55340"/>
                </a:lnTo>
                <a:lnTo>
                  <a:pt x="35090" y="55290"/>
                </a:lnTo>
                <a:lnTo>
                  <a:pt x="35620" y="55310"/>
                </a:lnTo>
                <a:lnTo>
                  <a:pt x="35760" y="55160"/>
                </a:lnTo>
                <a:lnTo>
                  <a:pt x="36640" y="54530"/>
                </a:lnTo>
                <a:lnTo>
                  <a:pt x="37550" y="54240"/>
                </a:lnTo>
                <a:lnTo>
                  <a:pt x="38000" y="54220"/>
                </a:lnTo>
                <a:lnTo>
                  <a:pt x="38090" y="54170"/>
                </a:lnTo>
                <a:lnTo>
                  <a:pt x="38130" y="54090"/>
                </a:lnTo>
                <a:lnTo>
                  <a:pt x="38140" y="53990"/>
                </a:lnTo>
                <a:lnTo>
                  <a:pt x="38130" y="53890"/>
                </a:lnTo>
                <a:lnTo>
                  <a:pt x="38110" y="53810"/>
                </a:lnTo>
                <a:lnTo>
                  <a:pt x="38090" y="53730"/>
                </a:lnTo>
                <a:lnTo>
                  <a:pt x="38090" y="53650"/>
                </a:lnTo>
                <a:lnTo>
                  <a:pt x="38130" y="53440"/>
                </a:lnTo>
                <a:lnTo>
                  <a:pt x="38140" y="53290"/>
                </a:lnTo>
                <a:lnTo>
                  <a:pt x="38130" y="53160"/>
                </a:lnTo>
                <a:lnTo>
                  <a:pt x="38100" y="53050"/>
                </a:lnTo>
                <a:lnTo>
                  <a:pt x="38090" y="52950"/>
                </a:lnTo>
                <a:lnTo>
                  <a:pt x="38090" y="52860"/>
                </a:lnTo>
                <a:lnTo>
                  <a:pt x="38120" y="52740"/>
                </a:lnTo>
                <a:lnTo>
                  <a:pt x="38170" y="52690"/>
                </a:lnTo>
                <a:lnTo>
                  <a:pt x="38220" y="52670"/>
                </a:lnTo>
                <a:lnTo>
                  <a:pt x="38290" y="52680"/>
                </a:lnTo>
                <a:lnTo>
                  <a:pt x="38410" y="52730"/>
                </a:lnTo>
                <a:lnTo>
                  <a:pt x="38510" y="52830"/>
                </a:lnTo>
                <a:lnTo>
                  <a:pt x="38580" y="53150"/>
                </a:lnTo>
                <a:lnTo>
                  <a:pt x="38590" y="53260"/>
                </a:lnTo>
                <a:lnTo>
                  <a:pt x="38630" y="53380"/>
                </a:lnTo>
                <a:lnTo>
                  <a:pt x="38710" y="53480"/>
                </a:lnTo>
                <a:lnTo>
                  <a:pt x="38870" y="53580"/>
                </a:lnTo>
                <a:lnTo>
                  <a:pt x="39020" y="53640"/>
                </a:lnTo>
                <a:lnTo>
                  <a:pt x="39340" y="53850"/>
                </a:lnTo>
                <a:lnTo>
                  <a:pt x="39440" y="53930"/>
                </a:lnTo>
                <a:lnTo>
                  <a:pt x="39520" y="54050"/>
                </a:lnTo>
                <a:lnTo>
                  <a:pt x="39720" y="54720"/>
                </a:lnTo>
                <a:lnTo>
                  <a:pt x="39830" y="54920"/>
                </a:lnTo>
                <a:lnTo>
                  <a:pt x="39990" y="55160"/>
                </a:lnTo>
                <a:lnTo>
                  <a:pt x="40260" y="55440"/>
                </a:lnTo>
                <a:lnTo>
                  <a:pt x="39900" y="55870"/>
                </a:lnTo>
                <a:lnTo>
                  <a:pt x="39770" y="56110"/>
                </a:lnTo>
                <a:lnTo>
                  <a:pt x="39750" y="56210"/>
                </a:lnTo>
                <a:lnTo>
                  <a:pt x="39760" y="56300"/>
                </a:lnTo>
                <a:lnTo>
                  <a:pt x="39800" y="56410"/>
                </a:lnTo>
                <a:lnTo>
                  <a:pt x="39880" y="56500"/>
                </a:lnTo>
                <a:lnTo>
                  <a:pt x="40270" y="56720"/>
                </a:lnTo>
                <a:lnTo>
                  <a:pt x="40370" y="56830"/>
                </a:lnTo>
                <a:lnTo>
                  <a:pt x="40620" y="57200"/>
                </a:lnTo>
                <a:lnTo>
                  <a:pt x="40700" y="57280"/>
                </a:lnTo>
                <a:lnTo>
                  <a:pt x="40800" y="57320"/>
                </a:lnTo>
                <a:lnTo>
                  <a:pt x="40910" y="57340"/>
                </a:lnTo>
                <a:lnTo>
                  <a:pt x="41030" y="57410"/>
                </a:lnTo>
                <a:lnTo>
                  <a:pt x="41170" y="57550"/>
                </a:lnTo>
                <a:lnTo>
                  <a:pt x="41290" y="57820"/>
                </a:lnTo>
                <a:lnTo>
                  <a:pt x="41400" y="57990"/>
                </a:lnTo>
                <a:lnTo>
                  <a:pt x="41520" y="58120"/>
                </a:lnTo>
                <a:lnTo>
                  <a:pt x="41740" y="58290"/>
                </a:lnTo>
                <a:lnTo>
                  <a:pt x="41830" y="58400"/>
                </a:lnTo>
                <a:lnTo>
                  <a:pt x="41910" y="58550"/>
                </a:lnTo>
                <a:lnTo>
                  <a:pt x="41990" y="58750"/>
                </a:lnTo>
                <a:lnTo>
                  <a:pt x="42100" y="58900"/>
                </a:lnTo>
                <a:lnTo>
                  <a:pt x="42200" y="59010"/>
                </a:lnTo>
                <a:lnTo>
                  <a:pt x="42540" y="59240"/>
                </a:lnTo>
                <a:lnTo>
                  <a:pt x="42780" y="59340"/>
                </a:lnTo>
                <a:lnTo>
                  <a:pt x="42900" y="59420"/>
                </a:lnTo>
                <a:lnTo>
                  <a:pt x="43080" y="59610"/>
                </a:lnTo>
                <a:lnTo>
                  <a:pt x="43130" y="59740"/>
                </a:lnTo>
                <a:lnTo>
                  <a:pt x="43130" y="59840"/>
                </a:lnTo>
                <a:lnTo>
                  <a:pt x="43090" y="59930"/>
                </a:lnTo>
                <a:lnTo>
                  <a:pt x="43050" y="60040"/>
                </a:lnTo>
                <a:lnTo>
                  <a:pt x="43030" y="60210"/>
                </a:lnTo>
                <a:lnTo>
                  <a:pt x="43050" y="60410"/>
                </a:lnTo>
                <a:lnTo>
                  <a:pt x="43120" y="60740"/>
                </a:lnTo>
                <a:lnTo>
                  <a:pt x="43320" y="61100"/>
                </a:lnTo>
                <a:lnTo>
                  <a:pt x="43320" y="61180"/>
                </a:lnTo>
                <a:lnTo>
                  <a:pt x="43260" y="61220"/>
                </a:lnTo>
                <a:lnTo>
                  <a:pt x="43150" y="61200"/>
                </a:lnTo>
                <a:lnTo>
                  <a:pt x="43030" y="61170"/>
                </a:lnTo>
                <a:lnTo>
                  <a:pt x="42930" y="61150"/>
                </a:lnTo>
                <a:lnTo>
                  <a:pt x="42840" y="61160"/>
                </a:lnTo>
                <a:lnTo>
                  <a:pt x="42790" y="61200"/>
                </a:lnTo>
                <a:lnTo>
                  <a:pt x="42740" y="61250"/>
                </a:lnTo>
                <a:lnTo>
                  <a:pt x="42730" y="61320"/>
                </a:lnTo>
                <a:lnTo>
                  <a:pt x="42730" y="61490"/>
                </a:lnTo>
                <a:lnTo>
                  <a:pt x="42690" y="61690"/>
                </a:lnTo>
                <a:lnTo>
                  <a:pt x="42660" y="61800"/>
                </a:lnTo>
                <a:lnTo>
                  <a:pt x="42630" y="61940"/>
                </a:lnTo>
                <a:lnTo>
                  <a:pt x="42650" y="62020"/>
                </a:lnTo>
                <a:lnTo>
                  <a:pt x="42710" y="62100"/>
                </a:lnTo>
                <a:lnTo>
                  <a:pt x="42780" y="62150"/>
                </a:lnTo>
                <a:lnTo>
                  <a:pt x="42860" y="62170"/>
                </a:lnTo>
                <a:lnTo>
                  <a:pt x="43170" y="62190"/>
                </a:lnTo>
                <a:lnTo>
                  <a:pt x="43290" y="62220"/>
                </a:lnTo>
                <a:lnTo>
                  <a:pt x="43420" y="62320"/>
                </a:lnTo>
                <a:lnTo>
                  <a:pt x="43470" y="62450"/>
                </a:lnTo>
                <a:lnTo>
                  <a:pt x="43490" y="62590"/>
                </a:lnTo>
                <a:lnTo>
                  <a:pt x="43470" y="62700"/>
                </a:lnTo>
                <a:lnTo>
                  <a:pt x="43440" y="62790"/>
                </a:lnTo>
                <a:lnTo>
                  <a:pt x="43250" y="62900"/>
                </a:lnTo>
                <a:lnTo>
                  <a:pt x="43160" y="62960"/>
                </a:lnTo>
                <a:lnTo>
                  <a:pt x="43110" y="63080"/>
                </a:lnTo>
                <a:lnTo>
                  <a:pt x="43130" y="63190"/>
                </a:lnTo>
                <a:lnTo>
                  <a:pt x="43270" y="63410"/>
                </a:lnTo>
                <a:lnTo>
                  <a:pt x="43290" y="63520"/>
                </a:lnTo>
                <a:lnTo>
                  <a:pt x="43280" y="63620"/>
                </a:lnTo>
                <a:lnTo>
                  <a:pt x="43160" y="63980"/>
                </a:lnTo>
                <a:lnTo>
                  <a:pt x="43110" y="64070"/>
                </a:lnTo>
                <a:lnTo>
                  <a:pt x="42970" y="64170"/>
                </a:lnTo>
                <a:lnTo>
                  <a:pt x="42940" y="64230"/>
                </a:lnTo>
                <a:lnTo>
                  <a:pt x="42910" y="64390"/>
                </a:lnTo>
                <a:lnTo>
                  <a:pt x="42870" y="64460"/>
                </a:lnTo>
                <a:lnTo>
                  <a:pt x="42690" y="64600"/>
                </a:lnTo>
                <a:lnTo>
                  <a:pt x="42630" y="64700"/>
                </a:lnTo>
                <a:lnTo>
                  <a:pt x="42100" y="65820"/>
                </a:lnTo>
                <a:lnTo>
                  <a:pt x="38740" y="64970"/>
                </a:lnTo>
                <a:lnTo>
                  <a:pt x="38190" y="64650"/>
                </a:lnTo>
                <a:lnTo>
                  <a:pt x="37980" y="64610"/>
                </a:lnTo>
                <a:lnTo>
                  <a:pt x="37170" y="64790"/>
                </a:lnTo>
                <a:lnTo>
                  <a:pt x="37020" y="64760"/>
                </a:lnTo>
                <a:lnTo>
                  <a:pt x="36750" y="64720"/>
                </a:lnTo>
                <a:lnTo>
                  <a:pt x="35710" y="64140"/>
                </a:lnTo>
                <a:lnTo>
                  <a:pt x="34180" y="64060"/>
                </a:lnTo>
                <a:lnTo>
                  <a:pt x="33300" y="64190"/>
                </a:lnTo>
                <a:lnTo>
                  <a:pt x="32940" y="64380"/>
                </a:lnTo>
                <a:lnTo>
                  <a:pt x="32610" y="64450"/>
                </a:lnTo>
                <a:lnTo>
                  <a:pt x="32320" y="64580"/>
                </a:lnTo>
                <a:lnTo>
                  <a:pt x="31560" y="64650"/>
                </a:lnTo>
                <a:lnTo>
                  <a:pt x="30280" y="64760"/>
                </a:lnTo>
                <a:lnTo>
                  <a:pt x="29980" y="64690"/>
                </a:lnTo>
                <a:lnTo>
                  <a:pt x="29740" y="64480"/>
                </a:lnTo>
                <a:lnTo>
                  <a:pt x="29620" y="64230"/>
                </a:lnTo>
                <a:lnTo>
                  <a:pt x="29610" y="63930"/>
                </a:lnTo>
                <a:lnTo>
                  <a:pt x="29850" y="62920"/>
                </a:lnTo>
                <a:lnTo>
                  <a:pt x="29950" y="62620"/>
                </a:lnTo>
                <a:lnTo>
                  <a:pt x="30150" y="62500"/>
                </a:lnTo>
                <a:lnTo>
                  <a:pt x="30340" y="62470"/>
                </a:lnTo>
                <a:lnTo>
                  <a:pt x="30730" y="62340"/>
                </a:lnTo>
                <a:lnTo>
                  <a:pt x="30940" y="62310"/>
                </a:lnTo>
                <a:lnTo>
                  <a:pt x="31270" y="62130"/>
                </a:lnTo>
                <a:lnTo>
                  <a:pt x="31440" y="61720"/>
                </a:lnTo>
                <a:lnTo>
                  <a:pt x="31350" y="61300"/>
                </a:lnTo>
                <a:lnTo>
                  <a:pt x="31130" y="6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