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Covasna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Covasn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4550" y="35060"/>
                </a:moveTo>
                <a:lnTo>
                  <a:pt x="63940" y="36040"/>
                </a:lnTo>
                <a:lnTo>
                  <a:pt x="63780" y="36500"/>
                </a:lnTo>
                <a:lnTo>
                  <a:pt x="63770" y="36700"/>
                </a:lnTo>
                <a:lnTo>
                  <a:pt x="63630" y="37400"/>
                </a:lnTo>
                <a:lnTo>
                  <a:pt x="63550" y="38080"/>
                </a:lnTo>
                <a:lnTo>
                  <a:pt x="63630" y="38370"/>
                </a:lnTo>
                <a:lnTo>
                  <a:pt x="63680" y="38500"/>
                </a:lnTo>
                <a:lnTo>
                  <a:pt x="63710" y="38650"/>
                </a:lnTo>
                <a:lnTo>
                  <a:pt x="63690" y="38810"/>
                </a:lnTo>
                <a:lnTo>
                  <a:pt x="63510" y="39190"/>
                </a:lnTo>
                <a:lnTo>
                  <a:pt x="63470" y="39360"/>
                </a:lnTo>
                <a:lnTo>
                  <a:pt x="63460" y="39520"/>
                </a:lnTo>
                <a:lnTo>
                  <a:pt x="63420" y="39700"/>
                </a:lnTo>
                <a:lnTo>
                  <a:pt x="63330" y="39870"/>
                </a:lnTo>
                <a:lnTo>
                  <a:pt x="63180" y="40110"/>
                </a:lnTo>
                <a:lnTo>
                  <a:pt x="63120" y="40310"/>
                </a:lnTo>
                <a:lnTo>
                  <a:pt x="63050" y="40620"/>
                </a:lnTo>
                <a:lnTo>
                  <a:pt x="62960" y="40750"/>
                </a:lnTo>
                <a:lnTo>
                  <a:pt x="62790" y="40840"/>
                </a:lnTo>
                <a:lnTo>
                  <a:pt x="62630" y="40830"/>
                </a:lnTo>
                <a:lnTo>
                  <a:pt x="62520" y="40780"/>
                </a:lnTo>
                <a:lnTo>
                  <a:pt x="62340" y="40610"/>
                </a:lnTo>
                <a:lnTo>
                  <a:pt x="62240" y="40540"/>
                </a:lnTo>
                <a:lnTo>
                  <a:pt x="62140" y="40520"/>
                </a:lnTo>
                <a:lnTo>
                  <a:pt x="62050" y="40560"/>
                </a:lnTo>
                <a:lnTo>
                  <a:pt x="61960" y="40700"/>
                </a:lnTo>
                <a:lnTo>
                  <a:pt x="61920" y="40840"/>
                </a:lnTo>
                <a:lnTo>
                  <a:pt x="61890" y="41100"/>
                </a:lnTo>
                <a:lnTo>
                  <a:pt x="61820" y="41180"/>
                </a:lnTo>
                <a:lnTo>
                  <a:pt x="61710" y="41220"/>
                </a:lnTo>
                <a:lnTo>
                  <a:pt x="61230" y="41240"/>
                </a:lnTo>
                <a:lnTo>
                  <a:pt x="60860" y="41360"/>
                </a:lnTo>
                <a:lnTo>
                  <a:pt x="60650" y="41140"/>
                </a:lnTo>
                <a:lnTo>
                  <a:pt x="60350" y="40680"/>
                </a:lnTo>
                <a:lnTo>
                  <a:pt x="60170" y="40520"/>
                </a:lnTo>
                <a:lnTo>
                  <a:pt x="59990" y="40410"/>
                </a:lnTo>
                <a:lnTo>
                  <a:pt x="59800" y="40330"/>
                </a:lnTo>
                <a:lnTo>
                  <a:pt x="59700" y="40250"/>
                </a:lnTo>
                <a:lnTo>
                  <a:pt x="59550" y="39950"/>
                </a:lnTo>
                <a:lnTo>
                  <a:pt x="59400" y="39710"/>
                </a:lnTo>
                <a:lnTo>
                  <a:pt x="59120" y="39420"/>
                </a:lnTo>
                <a:lnTo>
                  <a:pt x="58880" y="39250"/>
                </a:lnTo>
                <a:lnTo>
                  <a:pt x="57980" y="38910"/>
                </a:lnTo>
                <a:lnTo>
                  <a:pt x="57820" y="38820"/>
                </a:lnTo>
                <a:lnTo>
                  <a:pt x="57670" y="38600"/>
                </a:lnTo>
                <a:lnTo>
                  <a:pt x="57610" y="38680"/>
                </a:lnTo>
                <a:lnTo>
                  <a:pt x="57460" y="38710"/>
                </a:lnTo>
                <a:lnTo>
                  <a:pt x="57320" y="38770"/>
                </a:lnTo>
                <a:lnTo>
                  <a:pt x="57190" y="38780"/>
                </a:lnTo>
                <a:lnTo>
                  <a:pt x="57050" y="38680"/>
                </a:lnTo>
                <a:lnTo>
                  <a:pt x="56970" y="38750"/>
                </a:lnTo>
                <a:lnTo>
                  <a:pt x="56900" y="38780"/>
                </a:lnTo>
                <a:lnTo>
                  <a:pt x="56730" y="38780"/>
                </a:lnTo>
                <a:lnTo>
                  <a:pt x="56710" y="38320"/>
                </a:lnTo>
                <a:lnTo>
                  <a:pt x="56410" y="38010"/>
                </a:lnTo>
                <a:lnTo>
                  <a:pt x="55730" y="37550"/>
                </a:lnTo>
                <a:lnTo>
                  <a:pt x="55640" y="37370"/>
                </a:lnTo>
                <a:lnTo>
                  <a:pt x="55600" y="37160"/>
                </a:lnTo>
                <a:lnTo>
                  <a:pt x="55590" y="36260"/>
                </a:lnTo>
                <a:lnTo>
                  <a:pt x="55610" y="35950"/>
                </a:lnTo>
                <a:lnTo>
                  <a:pt x="55670" y="35760"/>
                </a:lnTo>
                <a:lnTo>
                  <a:pt x="55670" y="35660"/>
                </a:lnTo>
                <a:lnTo>
                  <a:pt x="55640" y="35520"/>
                </a:lnTo>
                <a:lnTo>
                  <a:pt x="55770" y="35060"/>
                </a:lnTo>
                <a:lnTo>
                  <a:pt x="55730" y="34820"/>
                </a:lnTo>
                <a:lnTo>
                  <a:pt x="55610" y="34720"/>
                </a:lnTo>
                <a:lnTo>
                  <a:pt x="55410" y="34670"/>
                </a:lnTo>
                <a:lnTo>
                  <a:pt x="55220" y="34680"/>
                </a:lnTo>
                <a:lnTo>
                  <a:pt x="55140" y="34760"/>
                </a:lnTo>
                <a:lnTo>
                  <a:pt x="55010" y="34590"/>
                </a:lnTo>
                <a:lnTo>
                  <a:pt x="54700" y="34350"/>
                </a:lnTo>
                <a:lnTo>
                  <a:pt x="54610" y="34200"/>
                </a:lnTo>
                <a:lnTo>
                  <a:pt x="54590" y="34080"/>
                </a:lnTo>
                <a:lnTo>
                  <a:pt x="54650" y="33890"/>
                </a:lnTo>
                <a:lnTo>
                  <a:pt x="54880" y="33410"/>
                </a:lnTo>
                <a:lnTo>
                  <a:pt x="54930" y="33360"/>
                </a:lnTo>
                <a:lnTo>
                  <a:pt x="55030" y="33270"/>
                </a:lnTo>
                <a:lnTo>
                  <a:pt x="55010" y="33150"/>
                </a:lnTo>
                <a:lnTo>
                  <a:pt x="55060" y="33060"/>
                </a:lnTo>
                <a:lnTo>
                  <a:pt x="55400" y="32690"/>
                </a:lnTo>
                <a:lnTo>
                  <a:pt x="55610" y="32540"/>
                </a:lnTo>
                <a:lnTo>
                  <a:pt x="55750" y="32380"/>
                </a:lnTo>
                <a:lnTo>
                  <a:pt x="56090" y="31870"/>
                </a:lnTo>
                <a:lnTo>
                  <a:pt x="56250" y="31730"/>
                </a:lnTo>
                <a:lnTo>
                  <a:pt x="56570" y="31520"/>
                </a:lnTo>
                <a:lnTo>
                  <a:pt x="56680" y="31400"/>
                </a:lnTo>
                <a:lnTo>
                  <a:pt x="56800" y="31320"/>
                </a:lnTo>
                <a:lnTo>
                  <a:pt x="56920" y="31290"/>
                </a:lnTo>
                <a:lnTo>
                  <a:pt x="57070" y="31370"/>
                </a:lnTo>
                <a:lnTo>
                  <a:pt x="57320" y="31600"/>
                </a:lnTo>
                <a:lnTo>
                  <a:pt x="57430" y="31710"/>
                </a:lnTo>
                <a:lnTo>
                  <a:pt x="57500" y="31830"/>
                </a:lnTo>
                <a:lnTo>
                  <a:pt x="57520" y="31960"/>
                </a:lnTo>
                <a:lnTo>
                  <a:pt x="57540" y="32090"/>
                </a:lnTo>
                <a:lnTo>
                  <a:pt x="57570" y="32230"/>
                </a:lnTo>
                <a:lnTo>
                  <a:pt x="57810" y="32700"/>
                </a:lnTo>
                <a:lnTo>
                  <a:pt x="57860" y="32820"/>
                </a:lnTo>
                <a:lnTo>
                  <a:pt x="57930" y="32920"/>
                </a:lnTo>
                <a:lnTo>
                  <a:pt x="58310" y="33230"/>
                </a:lnTo>
                <a:lnTo>
                  <a:pt x="58400" y="33340"/>
                </a:lnTo>
                <a:lnTo>
                  <a:pt x="58480" y="33480"/>
                </a:lnTo>
                <a:lnTo>
                  <a:pt x="58650" y="33620"/>
                </a:lnTo>
                <a:lnTo>
                  <a:pt x="58910" y="33750"/>
                </a:lnTo>
                <a:lnTo>
                  <a:pt x="59810" y="33820"/>
                </a:lnTo>
                <a:lnTo>
                  <a:pt x="62310" y="33270"/>
                </a:lnTo>
                <a:lnTo>
                  <a:pt x="62710" y="33140"/>
                </a:lnTo>
                <a:lnTo>
                  <a:pt x="63010" y="32870"/>
                </a:lnTo>
                <a:lnTo>
                  <a:pt x="63100" y="32850"/>
                </a:lnTo>
                <a:lnTo>
                  <a:pt x="63180" y="32890"/>
                </a:lnTo>
                <a:lnTo>
                  <a:pt x="63300" y="33060"/>
                </a:lnTo>
                <a:lnTo>
                  <a:pt x="63380" y="33130"/>
                </a:lnTo>
                <a:lnTo>
                  <a:pt x="63740" y="33350"/>
                </a:lnTo>
                <a:lnTo>
                  <a:pt x="63830" y="33470"/>
                </a:lnTo>
                <a:lnTo>
                  <a:pt x="63880" y="33580"/>
                </a:lnTo>
                <a:lnTo>
                  <a:pt x="63860" y="33680"/>
                </a:lnTo>
                <a:lnTo>
                  <a:pt x="63720" y="33830"/>
                </a:lnTo>
                <a:lnTo>
                  <a:pt x="63700" y="33920"/>
                </a:lnTo>
                <a:lnTo>
                  <a:pt x="63760" y="34050"/>
                </a:lnTo>
                <a:lnTo>
                  <a:pt x="63940" y="34140"/>
                </a:lnTo>
                <a:lnTo>
                  <a:pt x="64040" y="34230"/>
                </a:lnTo>
                <a:lnTo>
                  <a:pt x="64130" y="34320"/>
                </a:lnTo>
                <a:lnTo>
                  <a:pt x="64180" y="34450"/>
                </a:lnTo>
                <a:lnTo>
                  <a:pt x="64270" y="34740"/>
                </a:lnTo>
                <a:lnTo>
                  <a:pt x="64330" y="34870"/>
                </a:lnTo>
                <a:lnTo>
                  <a:pt x="64390" y="34980"/>
                </a:lnTo>
                <a:lnTo>
                  <a:pt x="64550" y="3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