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Constanta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Constant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71930" y="60920"/>
                </a:moveTo>
                <a:lnTo>
                  <a:pt x="72050" y="60750"/>
                </a:lnTo>
                <a:lnTo>
                  <a:pt x="72170" y="60640"/>
                </a:lnTo>
                <a:lnTo>
                  <a:pt x="72310" y="60520"/>
                </a:lnTo>
                <a:lnTo>
                  <a:pt x="73780" y="60760"/>
                </a:lnTo>
                <a:lnTo>
                  <a:pt x="73940" y="60710"/>
                </a:lnTo>
                <a:lnTo>
                  <a:pt x="74140" y="60600"/>
                </a:lnTo>
                <a:lnTo>
                  <a:pt x="74310" y="60460"/>
                </a:lnTo>
                <a:lnTo>
                  <a:pt x="74380" y="60340"/>
                </a:lnTo>
                <a:lnTo>
                  <a:pt x="74460" y="60240"/>
                </a:lnTo>
                <a:lnTo>
                  <a:pt x="74970" y="59930"/>
                </a:lnTo>
                <a:lnTo>
                  <a:pt x="75350" y="59800"/>
                </a:lnTo>
                <a:lnTo>
                  <a:pt x="76150" y="59810"/>
                </a:lnTo>
                <a:lnTo>
                  <a:pt x="76550" y="59740"/>
                </a:lnTo>
                <a:lnTo>
                  <a:pt x="76740" y="59620"/>
                </a:lnTo>
                <a:lnTo>
                  <a:pt x="77090" y="59340"/>
                </a:lnTo>
                <a:lnTo>
                  <a:pt x="78480" y="58990"/>
                </a:lnTo>
                <a:lnTo>
                  <a:pt x="78800" y="58790"/>
                </a:lnTo>
                <a:lnTo>
                  <a:pt x="79050" y="58470"/>
                </a:lnTo>
                <a:lnTo>
                  <a:pt x="79340" y="57800"/>
                </a:lnTo>
                <a:lnTo>
                  <a:pt x="79580" y="57210"/>
                </a:lnTo>
                <a:lnTo>
                  <a:pt x="79670" y="57110"/>
                </a:lnTo>
                <a:lnTo>
                  <a:pt x="80070" y="56780"/>
                </a:lnTo>
                <a:lnTo>
                  <a:pt x="80180" y="56610"/>
                </a:lnTo>
                <a:lnTo>
                  <a:pt x="80160" y="56410"/>
                </a:lnTo>
                <a:lnTo>
                  <a:pt x="80100" y="56130"/>
                </a:lnTo>
                <a:lnTo>
                  <a:pt x="80010" y="55880"/>
                </a:lnTo>
                <a:lnTo>
                  <a:pt x="79940" y="55780"/>
                </a:lnTo>
                <a:lnTo>
                  <a:pt x="79760" y="55740"/>
                </a:lnTo>
                <a:lnTo>
                  <a:pt x="79530" y="55660"/>
                </a:lnTo>
                <a:lnTo>
                  <a:pt x="79310" y="55540"/>
                </a:lnTo>
                <a:lnTo>
                  <a:pt x="79190" y="55410"/>
                </a:lnTo>
                <a:lnTo>
                  <a:pt x="79150" y="55300"/>
                </a:lnTo>
                <a:lnTo>
                  <a:pt x="79260" y="55260"/>
                </a:lnTo>
                <a:lnTo>
                  <a:pt x="79320" y="55130"/>
                </a:lnTo>
                <a:lnTo>
                  <a:pt x="79320" y="54650"/>
                </a:lnTo>
                <a:lnTo>
                  <a:pt x="79390" y="54510"/>
                </a:lnTo>
                <a:lnTo>
                  <a:pt x="79440" y="54200"/>
                </a:lnTo>
                <a:lnTo>
                  <a:pt x="79450" y="54070"/>
                </a:lnTo>
                <a:lnTo>
                  <a:pt x="79410" y="53990"/>
                </a:lnTo>
                <a:lnTo>
                  <a:pt x="78900" y="53420"/>
                </a:lnTo>
                <a:lnTo>
                  <a:pt x="78730" y="53320"/>
                </a:lnTo>
                <a:lnTo>
                  <a:pt x="78490" y="53290"/>
                </a:lnTo>
                <a:lnTo>
                  <a:pt x="78310" y="53210"/>
                </a:lnTo>
                <a:lnTo>
                  <a:pt x="78140" y="53030"/>
                </a:lnTo>
                <a:lnTo>
                  <a:pt x="78010" y="52790"/>
                </a:lnTo>
                <a:lnTo>
                  <a:pt x="77930" y="52540"/>
                </a:lnTo>
                <a:lnTo>
                  <a:pt x="78000" y="52360"/>
                </a:lnTo>
                <a:lnTo>
                  <a:pt x="78100" y="52210"/>
                </a:lnTo>
                <a:lnTo>
                  <a:pt x="78260" y="52120"/>
                </a:lnTo>
                <a:lnTo>
                  <a:pt x="78410" y="52090"/>
                </a:lnTo>
                <a:lnTo>
                  <a:pt x="78600" y="52080"/>
                </a:lnTo>
                <a:lnTo>
                  <a:pt x="78780" y="52120"/>
                </a:lnTo>
                <a:lnTo>
                  <a:pt x="79070" y="52310"/>
                </a:lnTo>
                <a:lnTo>
                  <a:pt x="79250" y="52360"/>
                </a:lnTo>
                <a:lnTo>
                  <a:pt x="79450" y="52280"/>
                </a:lnTo>
                <a:lnTo>
                  <a:pt x="79640" y="52100"/>
                </a:lnTo>
                <a:lnTo>
                  <a:pt x="80510" y="52020"/>
                </a:lnTo>
                <a:lnTo>
                  <a:pt x="81000" y="52220"/>
                </a:lnTo>
                <a:lnTo>
                  <a:pt x="81410" y="52610"/>
                </a:lnTo>
                <a:lnTo>
                  <a:pt x="81830" y="53000"/>
                </a:lnTo>
                <a:lnTo>
                  <a:pt x="82240" y="52900"/>
                </a:lnTo>
                <a:lnTo>
                  <a:pt x="82450" y="52310"/>
                </a:lnTo>
                <a:lnTo>
                  <a:pt x="83000" y="52310"/>
                </a:lnTo>
                <a:lnTo>
                  <a:pt x="83490" y="52900"/>
                </a:lnTo>
                <a:lnTo>
                  <a:pt x="84180" y="53190"/>
                </a:lnTo>
                <a:lnTo>
                  <a:pt x="84940" y="53190"/>
                </a:lnTo>
                <a:lnTo>
                  <a:pt x="85570" y="53000"/>
                </a:lnTo>
                <a:lnTo>
                  <a:pt x="86120" y="53290"/>
                </a:lnTo>
                <a:lnTo>
                  <a:pt x="86670" y="53410"/>
                </a:lnTo>
                <a:lnTo>
                  <a:pt x="86620" y="53610"/>
                </a:lnTo>
                <a:lnTo>
                  <a:pt x="86650" y="53830"/>
                </a:lnTo>
                <a:lnTo>
                  <a:pt x="86730" y="53890"/>
                </a:lnTo>
                <a:lnTo>
                  <a:pt x="87240" y="53790"/>
                </a:lnTo>
                <a:lnTo>
                  <a:pt x="87470" y="53660"/>
                </a:lnTo>
                <a:lnTo>
                  <a:pt x="87690" y="53450"/>
                </a:lnTo>
                <a:lnTo>
                  <a:pt x="87880" y="53190"/>
                </a:lnTo>
                <a:lnTo>
                  <a:pt x="87750" y="52910"/>
                </a:lnTo>
                <a:lnTo>
                  <a:pt x="88420" y="53130"/>
                </a:lnTo>
                <a:lnTo>
                  <a:pt x="88570" y="53240"/>
                </a:lnTo>
                <a:lnTo>
                  <a:pt x="88610" y="53470"/>
                </a:lnTo>
                <a:lnTo>
                  <a:pt x="88530" y="53740"/>
                </a:lnTo>
                <a:lnTo>
                  <a:pt x="88370" y="53960"/>
                </a:lnTo>
                <a:lnTo>
                  <a:pt x="88140" y="54030"/>
                </a:lnTo>
                <a:lnTo>
                  <a:pt x="88310" y="53800"/>
                </a:lnTo>
                <a:lnTo>
                  <a:pt x="88470" y="53540"/>
                </a:lnTo>
                <a:lnTo>
                  <a:pt x="88490" y="53320"/>
                </a:lnTo>
                <a:lnTo>
                  <a:pt x="88270" y="53190"/>
                </a:lnTo>
                <a:lnTo>
                  <a:pt x="88270" y="53290"/>
                </a:lnTo>
                <a:lnTo>
                  <a:pt x="88340" y="53380"/>
                </a:lnTo>
                <a:lnTo>
                  <a:pt x="88320" y="53430"/>
                </a:lnTo>
                <a:lnTo>
                  <a:pt x="88140" y="53470"/>
                </a:lnTo>
                <a:lnTo>
                  <a:pt x="88000" y="53380"/>
                </a:lnTo>
                <a:lnTo>
                  <a:pt x="87940" y="53370"/>
                </a:lnTo>
                <a:lnTo>
                  <a:pt x="87900" y="53410"/>
                </a:lnTo>
                <a:lnTo>
                  <a:pt x="87860" y="53470"/>
                </a:lnTo>
                <a:lnTo>
                  <a:pt x="87810" y="53570"/>
                </a:lnTo>
                <a:lnTo>
                  <a:pt x="87630" y="53710"/>
                </a:lnTo>
                <a:lnTo>
                  <a:pt x="87330" y="54030"/>
                </a:lnTo>
                <a:lnTo>
                  <a:pt x="87160" y="54120"/>
                </a:lnTo>
                <a:lnTo>
                  <a:pt x="86690" y="54360"/>
                </a:lnTo>
                <a:lnTo>
                  <a:pt x="86560" y="54480"/>
                </a:lnTo>
                <a:lnTo>
                  <a:pt x="86730" y="54170"/>
                </a:lnTo>
                <a:lnTo>
                  <a:pt x="86760" y="54030"/>
                </a:lnTo>
                <a:lnTo>
                  <a:pt x="86610" y="54010"/>
                </a:lnTo>
                <a:lnTo>
                  <a:pt x="86490" y="54030"/>
                </a:lnTo>
                <a:lnTo>
                  <a:pt x="86400" y="54130"/>
                </a:lnTo>
                <a:lnTo>
                  <a:pt x="86360" y="54300"/>
                </a:lnTo>
                <a:lnTo>
                  <a:pt x="86490" y="54300"/>
                </a:lnTo>
                <a:lnTo>
                  <a:pt x="86430" y="54440"/>
                </a:lnTo>
                <a:lnTo>
                  <a:pt x="86460" y="54550"/>
                </a:lnTo>
                <a:lnTo>
                  <a:pt x="86560" y="54620"/>
                </a:lnTo>
                <a:lnTo>
                  <a:pt x="86690" y="54670"/>
                </a:lnTo>
                <a:lnTo>
                  <a:pt x="86310" y="54790"/>
                </a:lnTo>
                <a:lnTo>
                  <a:pt x="86160" y="54920"/>
                </a:lnTo>
                <a:lnTo>
                  <a:pt x="86160" y="55130"/>
                </a:lnTo>
                <a:lnTo>
                  <a:pt x="86200" y="55070"/>
                </a:lnTo>
                <a:lnTo>
                  <a:pt x="86270" y="55000"/>
                </a:lnTo>
                <a:lnTo>
                  <a:pt x="86300" y="54950"/>
                </a:lnTo>
                <a:lnTo>
                  <a:pt x="86430" y="55030"/>
                </a:lnTo>
                <a:lnTo>
                  <a:pt x="86560" y="55130"/>
                </a:lnTo>
                <a:lnTo>
                  <a:pt x="86480" y="55320"/>
                </a:lnTo>
                <a:lnTo>
                  <a:pt x="86360" y="55660"/>
                </a:lnTo>
                <a:lnTo>
                  <a:pt x="86280" y="56030"/>
                </a:lnTo>
                <a:lnTo>
                  <a:pt x="86330" y="56290"/>
                </a:lnTo>
                <a:lnTo>
                  <a:pt x="86410" y="56310"/>
                </a:lnTo>
                <a:lnTo>
                  <a:pt x="86480" y="56210"/>
                </a:lnTo>
                <a:lnTo>
                  <a:pt x="86540" y="56060"/>
                </a:lnTo>
                <a:lnTo>
                  <a:pt x="86600" y="55740"/>
                </a:lnTo>
                <a:lnTo>
                  <a:pt x="86690" y="55630"/>
                </a:lnTo>
                <a:lnTo>
                  <a:pt x="86890" y="55500"/>
                </a:lnTo>
                <a:lnTo>
                  <a:pt x="87170" y="55110"/>
                </a:lnTo>
                <a:lnTo>
                  <a:pt x="87340" y="54930"/>
                </a:lnTo>
                <a:lnTo>
                  <a:pt x="87510" y="54850"/>
                </a:lnTo>
                <a:lnTo>
                  <a:pt x="87700" y="54800"/>
                </a:lnTo>
                <a:lnTo>
                  <a:pt x="87830" y="54660"/>
                </a:lnTo>
                <a:lnTo>
                  <a:pt x="87910" y="54470"/>
                </a:lnTo>
                <a:lnTo>
                  <a:pt x="88010" y="54210"/>
                </a:lnTo>
                <a:lnTo>
                  <a:pt x="87950" y="54480"/>
                </a:lnTo>
                <a:lnTo>
                  <a:pt x="87860" y="54700"/>
                </a:lnTo>
                <a:lnTo>
                  <a:pt x="87230" y="55920"/>
                </a:lnTo>
                <a:lnTo>
                  <a:pt x="86780" y="56270"/>
                </a:lnTo>
                <a:lnTo>
                  <a:pt x="85910" y="57440"/>
                </a:lnTo>
                <a:lnTo>
                  <a:pt x="85810" y="57750"/>
                </a:lnTo>
                <a:lnTo>
                  <a:pt x="85780" y="57910"/>
                </a:lnTo>
                <a:lnTo>
                  <a:pt x="85660" y="57810"/>
                </a:lnTo>
                <a:lnTo>
                  <a:pt x="85500" y="57880"/>
                </a:lnTo>
                <a:lnTo>
                  <a:pt x="85380" y="57990"/>
                </a:lnTo>
                <a:lnTo>
                  <a:pt x="85280" y="58150"/>
                </a:lnTo>
                <a:lnTo>
                  <a:pt x="85220" y="58310"/>
                </a:lnTo>
                <a:lnTo>
                  <a:pt x="85200" y="58500"/>
                </a:lnTo>
                <a:lnTo>
                  <a:pt x="85180" y="59010"/>
                </a:lnTo>
                <a:lnTo>
                  <a:pt x="85220" y="59170"/>
                </a:lnTo>
                <a:lnTo>
                  <a:pt x="85380" y="59460"/>
                </a:lnTo>
                <a:lnTo>
                  <a:pt x="85510" y="59880"/>
                </a:lnTo>
                <a:lnTo>
                  <a:pt x="85540" y="60080"/>
                </a:lnTo>
                <a:lnTo>
                  <a:pt x="85510" y="60200"/>
                </a:lnTo>
                <a:lnTo>
                  <a:pt x="85570" y="60290"/>
                </a:lnTo>
                <a:lnTo>
                  <a:pt x="85450" y="60210"/>
                </a:lnTo>
                <a:lnTo>
                  <a:pt x="85330" y="60250"/>
                </a:lnTo>
                <a:lnTo>
                  <a:pt x="85230" y="60350"/>
                </a:lnTo>
                <a:lnTo>
                  <a:pt x="85180" y="60480"/>
                </a:lnTo>
                <a:lnTo>
                  <a:pt x="85240" y="60730"/>
                </a:lnTo>
                <a:lnTo>
                  <a:pt x="85400" y="61820"/>
                </a:lnTo>
                <a:lnTo>
                  <a:pt x="85570" y="62510"/>
                </a:lnTo>
                <a:lnTo>
                  <a:pt x="85570" y="62580"/>
                </a:lnTo>
                <a:lnTo>
                  <a:pt x="85550" y="62690"/>
                </a:lnTo>
                <a:lnTo>
                  <a:pt x="85460" y="62820"/>
                </a:lnTo>
                <a:lnTo>
                  <a:pt x="85410" y="63070"/>
                </a:lnTo>
                <a:lnTo>
                  <a:pt x="85280" y="63460"/>
                </a:lnTo>
                <a:lnTo>
                  <a:pt x="85250" y="63640"/>
                </a:lnTo>
                <a:lnTo>
                  <a:pt x="85020" y="64100"/>
                </a:lnTo>
                <a:lnTo>
                  <a:pt x="84970" y="64230"/>
                </a:lnTo>
                <a:lnTo>
                  <a:pt x="84820" y="64960"/>
                </a:lnTo>
                <a:lnTo>
                  <a:pt x="84770" y="65080"/>
                </a:lnTo>
                <a:lnTo>
                  <a:pt x="84740" y="65210"/>
                </a:lnTo>
                <a:lnTo>
                  <a:pt x="84780" y="65330"/>
                </a:lnTo>
                <a:lnTo>
                  <a:pt x="84740" y="65450"/>
                </a:lnTo>
                <a:lnTo>
                  <a:pt x="84720" y="65590"/>
                </a:lnTo>
                <a:lnTo>
                  <a:pt x="84710" y="65730"/>
                </a:lnTo>
                <a:lnTo>
                  <a:pt x="84720" y="65870"/>
                </a:lnTo>
                <a:lnTo>
                  <a:pt x="84680" y="66000"/>
                </a:lnTo>
                <a:lnTo>
                  <a:pt x="83290" y="66080"/>
                </a:lnTo>
                <a:lnTo>
                  <a:pt x="81240" y="65720"/>
                </a:lnTo>
                <a:lnTo>
                  <a:pt x="79260" y="64820"/>
                </a:lnTo>
                <a:lnTo>
                  <a:pt x="78930" y="64560"/>
                </a:lnTo>
                <a:lnTo>
                  <a:pt x="78500" y="63030"/>
                </a:lnTo>
                <a:lnTo>
                  <a:pt x="78270" y="62640"/>
                </a:lnTo>
                <a:lnTo>
                  <a:pt x="77740" y="62700"/>
                </a:lnTo>
                <a:lnTo>
                  <a:pt x="77070" y="63080"/>
                </a:lnTo>
                <a:lnTo>
                  <a:pt x="76440" y="63230"/>
                </a:lnTo>
                <a:lnTo>
                  <a:pt x="76060" y="62720"/>
                </a:lnTo>
                <a:lnTo>
                  <a:pt x="76000" y="62640"/>
                </a:lnTo>
                <a:lnTo>
                  <a:pt x="75810" y="62230"/>
                </a:lnTo>
                <a:lnTo>
                  <a:pt x="75590" y="62150"/>
                </a:lnTo>
                <a:lnTo>
                  <a:pt x="75030" y="62330"/>
                </a:lnTo>
                <a:lnTo>
                  <a:pt x="73190" y="62350"/>
                </a:lnTo>
                <a:lnTo>
                  <a:pt x="73090" y="62270"/>
                </a:lnTo>
                <a:lnTo>
                  <a:pt x="72900" y="61940"/>
                </a:lnTo>
                <a:lnTo>
                  <a:pt x="72790" y="61840"/>
                </a:lnTo>
                <a:lnTo>
                  <a:pt x="72250" y="61580"/>
                </a:lnTo>
                <a:lnTo>
                  <a:pt x="72040" y="61350"/>
                </a:lnTo>
                <a:lnTo>
                  <a:pt x="72090" y="61050"/>
                </a:lnTo>
                <a:lnTo>
                  <a:pt x="71930" y="60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