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Cluj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Cluj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29150" y="27610"/>
                </a:moveTo>
                <a:lnTo>
                  <a:pt x="29160" y="27090"/>
                </a:lnTo>
                <a:lnTo>
                  <a:pt x="29200" y="26740"/>
                </a:lnTo>
                <a:lnTo>
                  <a:pt x="29160" y="26620"/>
                </a:lnTo>
                <a:lnTo>
                  <a:pt x="29070" y="26530"/>
                </a:lnTo>
                <a:lnTo>
                  <a:pt x="28960" y="26460"/>
                </a:lnTo>
                <a:lnTo>
                  <a:pt x="28870" y="26380"/>
                </a:lnTo>
                <a:lnTo>
                  <a:pt x="28780" y="26210"/>
                </a:lnTo>
                <a:lnTo>
                  <a:pt x="28620" y="25560"/>
                </a:lnTo>
                <a:lnTo>
                  <a:pt x="28490" y="25270"/>
                </a:lnTo>
                <a:lnTo>
                  <a:pt x="28370" y="25060"/>
                </a:lnTo>
                <a:lnTo>
                  <a:pt x="27980" y="24710"/>
                </a:lnTo>
                <a:lnTo>
                  <a:pt x="27870" y="24550"/>
                </a:lnTo>
                <a:lnTo>
                  <a:pt x="27840" y="24420"/>
                </a:lnTo>
                <a:lnTo>
                  <a:pt x="27860" y="24310"/>
                </a:lnTo>
                <a:lnTo>
                  <a:pt x="27910" y="24200"/>
                </a:lnTo>
                <a:lnTo>
                  <a:pt x="28000" y="24110"/>
                </a:lnTo>
                <a:lnTo>
                  <a:pt x="28100" y="24030"/>
                </a:lnTo>
                <a:lnTo>
                  <a:pt x="28460" y="23870"/>
                </a:lnTo>
                <a:lnTo>
                  <a:pt x="28540" y="23800"/>
                </a:lnTo>
                <a:lnTo>
                  <a:pt x="28610" y="23710"/>
                </a:lnTo>
                <a:lnTo>
                  <a:pt x="28660" y="23590"/>
                </a:lnTo>
                <a:lnTo>
                  <a:pt x="28710" y="23440"/>
                </a:lnTo>
                <a:lnTo>
                  <a:pt x="28760" y="23280"/>
                </a:lnTo>
                <a:lnTo>
                  <a:pt x="28800" y="23020"/>
                </a:lnTo>
                <a:lnTo>
                  <a:pt x="28750" y="22870"/>
                </a:lnTo>
                <a:lnTo>
                  <a:pt x="28630" y="22770"/>
                </a:lnTo>
                <a:lnTo>
                  <a:pt x="28140" y="22580"/>
                </a:lnTo>
                <a:lnTo>
                  <a:pt x="28050" y="22510"/>
                </a:lnTo>
                <a:lnTo>
                  <a:pt x="28040" y="22420"/>
                </a:lnTo>
                <a:lnTo>
                  <a:pt x="28070" y="22290"/>
                </a:lnTo>
                <a:lnTo>
                  <a:pt x="28280" y="21880"/>
                </a:lnTo>
                <a:lnTo>
                  <a:pt x="28350" y="21680"/>
                </a:lnTo>
                <a:lnTo>
                  <a:pt x="28470" y="21730"/>
                </a:lnTo>
                <a:lnTo>
                  <a:pt x="29610" y="21740"/>
                </a:lnTo>
                <a:lnTo>
                  <a:pt x="29780" y="21780"/>
                </a:lnTo>
                <a:lnTo>
                  <a:pt x="29890" y="21830"/>
                </a:lnTo>
                <a:lnTo>
                  <a:pt x="29990" y="21920"/>
                </a:lnTo>
                <a:lnTo>
                  <a:pt x="30060" y="22050"/>
                </a:lnTo>
                <a:lnTo>
                  <a:pt x="30220" y="22470"/>
                </a:lnTo>
                <a:lnTo>
                  <a:pt x="30320" y="22650"/>
                </a:lnTo>
                <a:lnTo>
                  <a:pt x="30420" y="22770"/>
                </a:lnTo>
                <a:lnTo>
                  <a:pt x="30540" y="22820"/>
                </a:lnTo>
                <a:lnTo>
                  <a:pt x="30900" y="22850"/>
                </a:lnTo>
                <a:lnTo>
                  <a:pt x="30990" y="22890"/>
                </a:lnTo>
                <a:lnTo>
                  <a:pt x="31060" y="22940"/>
                </a:lnTo>
                <a:lnTo>
                  <a:pt x="31100" y="23020"/>
                </a:lnTo>
                <a:lnTo>
                  <a:pt x="31150" y="23090"/>
                </a:lnTo>
                <a:lnTo>
                  <a:pt x="31230" y="23140"/>
                </a:lnTo>
                <a:lnTo>
                  <a:pt x="31320" y="23140"/>
                </a:lnTo>
                <a:lnTo>
                  <a:pt x="31530" y="23100"/>
                </a:lnTo>
                <a:lnTo>
                  <a:pt x="31650" y="23100"/>
                </a:lnTo>
                <a:lnTo>
                  <a:pt x="31750" y="23120"/>
                </a:lnTo>
                <a:lnTo>
                  <a:pt x="31860" y="23160"/>
                </a:lnTo>
                <a:lnTo>
                  <a:pt x="32000" y="23190"/>
                </a:lnTo>
                <a:lnTo>
                  <a:pt x="32170" y="23170"/>
                </a:lnTo>
                <a:lnTo>
                  <a:pt x="32350" y="23100"/>
                </a:lnTo>
                <a:lnTo>
                  <a:pt x="32490" y="23070"/>
                </a:lnTo>
                <a:lnTo>
                  <a:pt x="32600" y="23080"/>
                </a:lnTo>
                <a:lnTo>
                  <a:pt x="32820" y="23170"/>
                </a:lnTo>
                <a:lnTo>
                  <a:pt x="32940" y="23160"/>
                </a:lnTo>
                <a:lnTo>
                  <a:pt x="33030" y="23110"/>
                </a:lnTo>
                <a:lnTo>
                  <a:pt x="33060" y="22990"/>
                </a:lnTo>
                <a:lnTo>
                  <a:pt x="33040" y="22870"/>
                </a:lnTo>
                <a:lnTo>
                  <a:pt x="33040" y="22760"/>
                </a:lnTo>
                <a:lnTo>
                  <a:pt x="33070" y="22660"/>
                </a:lnTo>
                <a:lnTo>
                  <a:pt x="33200" y="22400"/>
                </a:lnTo>
                <a:lnTo>
                  <a:pt x="33260" y="22300"/>
                </a:lnTo>
                <a:lnTo>
                  <a:pt x="33380" y="22280"/>
                </a:lnTo>
                <a:lnTo>
                  <a:pt x="33460" y="22340"/>
                </a:lnTo>
                <a:lnTo>
                  <a:pt x="33520" y="22450"/>
                </a:lnTo>
                <a:lnTo>
                  <a:pt x="33580" y="22660"/>
                </a:lnTo>
                <a:lnTo>
                  <a:pt x="33640" y="22730"/>
                </a:lnTo>
                <a:lnTo>
                  <a:pt x="33720" y="22750"/>
                </a:lnTo>
                <a:lnTo>
                  <a:pt x="33920" y="22680"/>
                </a:lnTo>
                <a:lnTo>
                  <a:pt x="34030" y="22680"/>
                </a:lnTo>
                <a:lnTo>
                  <a:pt x="34100" y="22710"/>
                </a:lnTo>
                <a:lnTo>
                  <a:pt x="34170" y="22770"/>
                </a:lnTo>
                <a:lnTo>
                  <a:pt x="34230" y="22860"/>
                </a:lnTo>
                <a:lnTo>
                  <a:pt x="34300" y="22920"/>
                </a:lnTo>
                <a:lnTo>
                  <a:pt x="34390" y="22910"/>
                </a:lnTo>
                <a:lnTo>
                  <a:pt x="34470" y="22850"/>
                </a:lnTo>
                <a:lnTo>
                  <a:pt x="34560" y="22650"/>
                </a:lnTo>
                <a:lnTo>
                  <a:pt x="34560" y="22520"/>
                </a:lnTo>
                <a:lnTo>
                  <a:pt x="34520" y="22400"/>
                </a:lnTo>
                <a:lnTo>
                  <a:pt x="34420" y="22290"/>
                </a:lnTo>
                <a:lnTo>
                  <a:pt x="34330" y="22190"/>
                </a:lnTo>
                <a:lnTo>
                  <a:pt x="34300" y="22060"/>
                </a:lnTo>
                <a:lnTo>
                  <a:pt x="34340" y="21970"/>
                </a:lnTo>
                <a:lnTo>
                  <a:pt x="34480" y="21900"/>
                </a:lnTo>
                <a:lnTo>
                  <a:pt x="34580" y="21900"/>
                </a:lnTo>
                <a:lnTo>
                  <a:pt x="34740" y="21960"/>
                </a:lnTo>
                <a:lnTo>
                  <a:pt x="34800" y="21940"/>
                </a:lnTo>
                <a:lnTo>
                  <a:pt x="34830" y="21760"/>
                </a:lnTo>
                <a:lnTo>
                  <a:pt x="34880" y="21670"/>
                </a:lnTo>
                <a:lnTo>
                  <a:pt x="34990" y="21610"/>
                </a:lnTo>
                <a:lnTo>
                  <a:pt x="35100" y="21590"/>
                </a:lnTo>
                <a:lnTo>
                  <a:pt x="35320" y="21600"/>
                </a:lnTo>
                <a:lnTo>
                  <a:pt x="35440" y="21590"/>
                </a:lnTo>
                <a:lnTo>
                  <a:pt x="35590" y="21550"/>
                </a:lnTo>
                <a:lnTo>
                  <a:pt x="35680" y="21460"/>
                </a:lnTo>
                <a:lnTo>
                  <a:pt x="35720" y="21330"/>
                </a:lnTo>
                <a:lnTo>
                  <a:pt x="35700" y="21220"/>
                </a:lnTo>
                <a:lnTo>
                  <a:pt x="35620" y="20910"/>
                </a:lnTo>
                <a:lnTo>
                  <a:pt x="35570" y="20810"/>
                </a:lnTo>
                <a:lnTo>
                  <a:pt x="35440" y="20650"/>
                </a:lnTo>
                <a:lnTo>
                  <a:pt x="35410" y="20560"/>
                </a:lnTo>
                <a:lnTo>
                  <a:pt x="35420" y="20460"/>
                </a:lnTo>
                <a:lnTo>
                  <a:pt x="35470" y="20390"/>
                </a:lnTo>
                <a:lnTo>
                  <a:pt x="35670" y="20330"/>
                </a:lnTo>
                <a:lnTo>
                  <a:pt x="35730" y="20290"/>
                </a:lnTo>
                <a:lnTo>
                  <a:pt x="35750" y="20220"/>
                </a:lnTo>
                <a:lnTo>
                  <a:pt x="35810" y="20060"/>
                </a:lnTo>
                <a:lnTo>
                  <a:pt x="35880" y="19930"/>
                </a:lnTo>
                <a:lnTo>
                  <a:pt x="35900" y="19800"/>
                </a:lnTo>
                <a:lnTo>
                  <a:pt x="35910" y="19690"/>
                </a:lnTo>
                <a:lnTo>
                  <a:pt x="35950" y="19600"/>
                </a:lnTo>
                <a:lnTo>
                  <a:pt x="36390" y="19420"/>
                </a:lnTo>
                <a:lnTo>
                  <a:pt x="36610" y="19280"/>
                </a:lnTo>
                <a:lnTo>
                  <a:pt x="36730" y="19240"/>
                </a:lnTo>
                <a:lnTo>
                  <a:pt x="36840" y="19250"/>
                </a:lnTo>
                <a:lnTo>
                  <a:pt x="36940" y="19290"/>
                </a:lnTo>
                <a:lnTo>
                  <a:pt x="37030" y="19290"/>
                </a:lnTo>
                <a:lnTo>
                  <a:pt x="37110" y="19230"/>
                </a:lnTo>
                <a:lnTo>
                  <a:pt x="37180" y="19050"/>
                </a:lnTo>
                <a:lnTo>
                  <a:pt x="37260" y="18880"/>
                </a:lnTo>
                <a:lnTo>
                  <a:pt x="37410" y="18710"/>
                </a:lnTo>
                <a:lnTo>
                  <a:pt x="37750" y="18530"/>
                </a:lnTo>
                <a:lnTo>
                  <a:pt x="38060" y="18430"/>
                </a:lnTo>
                <a:lnTo>
                  <a:pt x="38630" y="18360"/>
                </a:lnTo>
                <a:lnTo>
                  <a:pt x="38780" y="18300"/>
                </a:lnTo>
                <a:lnTo>
                  <a:pt x="38860" y="18180"/>
                </a:lnTo>
                <a:lnTo>
                  <a:pt x="38850" y="17900"/>
                </a:lnTo>
                <a:lnTo>
                  <a:pt x="38890" y="17640"/>
                </a:lnTo>
                <a:lnTo>
                  <a:pt x="38940" y="17470"/>
                </a:lnTo>
                <a:lnTo>
                  <a:pt x="39000" y="17340"/>
                </a:lnTo>
                <a:lnTo>
                  <a:pt x="39020" y="17230"/>
                </a:lnTo>
                <a:lnTo>
                  <a:pt x="39010" y="17140"/>
                </a:lnTo>
                <a:lnTo>
                  <a:pt x="38870" y="16910"/>
                </a:lnTo>
                <a:lnTo>
                  <a:pt x="39140" y="16680"/>
                </a:lnTo>
                <a:lnTo>
                  <a:pt x="40740" y="16800"/>
                </a:lnTo>
                <a:lnTo>
                  <a:pt x="40650" y="17210"/>
                </a:lnTo>
                <a:lnTo>
                  <a:pt x="40550" y="17370"/>
                </a:lnTo>
                <a:lnTo>
                  <a:pt x="40420" y="17520"/>
                </a:lnTo>
                <a:lnTo>
                  <a:pt x="40110" y="17780"/>
                </a:lnTo>
                <a:lnTo>
                  <a:pt x="40050" y="17920"/>
                </a:lnTo>
                <a:lnTo>
                  <a:pt x="40050" y="18090"/>
                </a:lnTo>
                <a:lnTo>
                  <a:pt x="40090" y="18240"/>
                </a:lnTo>
                <a:lnTo>
                  <a:pt x="40190" y="19020"/>
                </a:lnTo>
                <a:lnTo>
                  <a:pt x="40230" y="19190"/>
                </a:lnTo>
                <a:lnTo>
                  <a:pt x="40300" y="19330"/>
                </a:lnTo>
                <a:lnTo>
                  <a:pt x="40410" y="19450"/>
                </a:lnTo>
                <a:lnTo>
                  <a:pt x="40530" y="19520"/>
                </a:lnTo>
                <a:lnTo>
                  <a:pt x="41070" y="19670"/>
                </a:lnTo>
                <a:lnTo>
                  <a:pt x="41220" y="19760"/>
                </a:lnTo>
                <a:lnTo>
                  <a:pt x="41420" y="19950"/>
                </a:lnTo>
                <a:lnTo>
                  <a:pt x="41520" y="20020"/>
                </a:lnTo>
                <a:lnTo>
                  <a:pt x="41740" y="20130"/>
                </a:lnTo>
                <a:lnTo>
                  <a:pt x="41880" y="20230"/>
                </a:lnTo>
                <a:lnTo>
                  <a:pt x="42020" y="20430"/>
                </a:lnTo>
                <a:lnTo>
                  <a:pt x="42060" y="20600"/>
                </a:lnTo>
                <a:lnTo>
                  <a:pt x="42050" y="20780"/>
                </a:lnTo>
                <a:lnTo>
                  <a:pt x="42000" y="20960"/>
                </a:lnTo>
                <a:lnTo>
                  <a:pt x="41970" y="21140"/>
                </a:lnTo>
                <a:lnTo>
                  <a:pt x="41970" y="21350"/>
                </a:lnTo>
                <a:lnTo>
                  <a:pt x="42040" y="21440"/>
                </a:lnTo>
                <a:lnTo>
                  <a:pt x="42210" y="21560"/>
                </a:lnTo>
                <a:lnTo>
                  <a:pt x="42230" y="21650"/>
                </a:lnTo>
                <a:lnTo>
                  <a:pt x="42210" y="21750"/>
                </a:lnTo>
                <a:lnTo>
                  <a:pt x="42200" y="21860"/>
                </a:lnTo>
                <a:lnTo>
                  <a:pt x="42210" y="22020"/>
                </a:lnTo>
                <a:lnTo>
                  <a:pt x="42280" y="22140"/>
                </a:lnTo>
                <a:lnTo>
                  <a:pt x="42390" y="22230"/>
                </a:lnTo>
                <a:lnTo>
                  <a:pt x="42730" y="22420"/>
                </a:lnTo>
                <a:lnTo>
                  <a:pt x="42910" y="22620"/>
                </a:lnTo>
                <a:lnTo>
                  <a:pt x="42960" y="22810"/>
                </a:lnTo>
                <a:lnTo>
                  <a:pt x="42940" y="23030"/>
                </a:lnTo>
                <a:lnTo>
                  <a:pt x="42890" y="23230"/>
                </a:lnTo>
                <a:lnTo>
                  <a:pt x="42820" y="23810"/>
                </a:lnTo>
                <a:lnTo>
                  <a:pt x="42770" y="23980"/>
                </a:lnTo>
                <a:lnTo>
                  <a:pt x="42560" y="24420"/>
                </a:lnTo>
                <a:lnTo>
                  <a:pt x="42260" y="24450"/>
                </a:lnTo>
                <a:lnTo>
                  <a:pt x="42180" y="24540"/>
                </a:lnTo>
                <a:lnTo>
                  <a:pt x="42070" y="24680"/>
                </a:lnTo>
                <a:lnTo>
                  <a:pt x="41710" y="25370"/>
                </a:lnTo>
                <a:lnTo>
                  <a:pt x="41670" y="25530"/>
                </a:lnTo>
                <a:lnTo>
                  <a:pt x="41670" y="25650"/>
                </a:lnTo>
                <a:lnTo>
                  <a:pt x="41730" y="25750"/>
                </a:lnTo>
                <a:lnTo>
                  <a:pt x="41810" y="25860"/>
                </a:lnTo>
                <a:lnTo>
                  <a:pt x="41880" y="26000"/>
                </a:lnTo>
                <a:lnTo>
                  <a:pt x="41890" y="26240"/>
                </a:lnTo>
                <a:lnTo>
                  <a:pt x="41820" y="26390"/>
                </a:lnTo>
                <a:lnTo>
                  <a:pt x="41730" y="26480"/>
                </a:lnTo>
                <a:lnTo>
                  <a:pt x="41390" y="26540"/>
                </a:lnTo>
                <a:lnTo>
                  <a:pt x="41260" y="26600"/>
                </a:lnTo>
                <a:lnTo>
                  <a:pt x="41100" y="26760"/>
                </a:lnTo>
                <a:lnTo>
                  <a:pt x="41010" y="26960"/>
                </a:lnTo>
                <a:lnTo>
                  <a:pt x="40910" y="27250"/>
                </a:lnTo>
                <a:lnTo>
                  <a:pt x="40890" y="27410"/>
                </a:lnTo>
                <a:lnTo>
                  <a:pt x="40910" y="27540"/>
                </a:lnTo>
                <a:lnTo>
                  <a:pt x="40960" y="27650"/>
                </a:lnTo>
                <a:lnTo>
                  <a:pt x="40990" y="27770"/>
                </a:lnTo>
                <a:lnTo>
                  <a:pt x="40980" y="27920"/>
                </a:lnTo>
                <a:lnTo>
                  <a:pt x="40920" y="28000"/>
                </a:lnTo>
                <a:lnTo>
                  <a:pt x="40710" y="28140"/>
                </a:lnTo>
                <a:lnTo>
                  <a:pt x="40580" y="28260"/>
                </a:lnTo>
                <a:lnTo>
                  <a:pt x="40390" y="28560"/>
                </a:lnTo>
                <a:lnTo>
                  <a:pt x="40350" y="28730"/>
                </a:lnTo>
                <a:lnTo>
                  <a:pt x="40400" y="28890"/>
                </a:lnTo>
                <a:lnTo>
                  <a:pt x="40620" y="29110"/>
                </a:lnTo>
                <a:lnTo>
                  <a:pt x="40550" y="29210"/>
                </a:lnTo>
                <a:lnTo>
                  <a:pt x="40390" y="29290"/>
                </a:lnTo>
                <a:lnTo>
                  <a:pt x="40260" y="29290"/>
                </a:lnTo>
                <a:lnTo>
                  <a:pt x="39660" y="29100"/>
                </a:lnTo>
                <a:lnTo>
                  <a:pt x="39470" y="29070"/>
                </a:lnTo>
                <a:lnTo>
                  <a:pt x="39120" y="29160"/>
                </a:lnTo>
                <a:lnTo>
                  <a:pt x="38970" y="29180"/>
                </a:lnTo>
                <a:lnTo>
                  <a:pt x="38540" y="29160"/>
                </a:lnTo>
                <a:lnTo>
                  <a:pt x="38440" y="29190"/>
                </a:lnTo>
                <a:lnTo>
                  <a:pt x="38260" y="29280"/>
                </a:lnTo>
                <a:lnTo>
                  <a:pt x="38140" y="29300"/>
                </a:lnTo>
                <a:lnTo>
                  <a:pt x="37690" y="29300"/>
                </a:lnTo>
                <a:lnTo>
                  <a:pt x="37590" y="29340"/>
                </a:lnTo>
                <a:lnTo>
                  <a:pt x="37530" y="29400"/>
                </a:lnTo>
                <a:lnTo>
                  <a:pt x="37530" y="29490"/>
                </a:lnTo>
                <a:lnTo>
                  <a:pt x="37550" y="29580"/>
                </a:lnTo>
                <a:lnTo>
                  <a:pt x="37570" y="29670"/>
                </a:lnTo>
                <a:lnTo>
                  <a:pt x="37550" y="29750"/>
                </a:lnTo>
                <a:lnTo>
                  <a:pt x="37490" y="29790"/>
                </a:lnTo>
                <a:lnTo>
                  <a:pt x="37350" y="29790"/>
                </a:lnTo>
                <a:lnTo>
                  <a:pt x="37190" y="29740"/>
                </a:lnTo>
                <a:lnTo>
                  <a:pt x="36990" y="29600"/>
                </a:lnTo>
                <a:lnTo>
                  <a:pt x="36920" y="29460"/>
                </a:lnTo>
                <a:lnTo>
                  <a:pt x="36910" y="29340"/>
                </a:lnTo>
                <a:lnTo>
                  <a:pt x="36960" y="29230"/>
                </a:lnTo>
                <a:lnTo>
                  <a:pt x="37040" y="29120"/>
                </a:lnTo>
                <a:lnTo>
                  <a:pt x="37110" y="28980"/>
                </a:lnTo>
                <a:lnTo>
                  <a:pt x="37110" y="28870"/>
                </a:lnTo>
                <a:lnTo>
                  <a:pt x="37050" y="28790"/>
                </a:lnTo>
                <a:lnTo>
                  <a:pt x="36940" y="28750"/>
                </a:lnTo>
                <a:lnTo>
                  <a:pt x="36630" y="28780"/>
                </a:lnTo>
                <a:lnTo>
                  <a:pt x="36450" y="28770"/>
                </a:lnTo>
                <a:lnTo>
                  <a:pt x="36240" y="28730"/>
                </a:lnTo>
                <a:lnTo>
                  <a:pt x="35770" y="28540"/>
                </a:lnTo>
                <a:lnTo>
                  <a:pt x="35230" y="28140"/>
                </a:lnTo>
                <a:lnTo>
                  <a:pt x="35090" y="28070"/>
                </a:lnTo>
                <a:lnTo>
                  <a:pt x="34930" y="28030"/>
                </a:lnTo>
                <a:lnTo>
                  <a:pt x="33970" y="28210"/>
                </a:lnTo>
                <a:lnTo>
                  <a:pt x="33620" y="28480"/>
                </a:lnTo>
                <a:lnTo>
                  <a:pt x="33520" y="28570"/>
                </a:lnTo>
                <a:lnTo>
                  <a:pt x="33430" y="28630"/>
                </a:lnTo>
                <a:lnTo>
                  <a:pt x="33310" y="28640"/>
                </a:lnTo>
                <a:lnTo>
                  <a:pt x="33150" y="28620"/>
                </a:lnTo>
                <a:lnTo>
                  <a:pt x="32710" y="28480"/>
                </a:lnTo>
                <a:lnTo>
                  <a:pt x="32530" y="28480"/>
                </a:lnTo>
                <a:lnTo>
                  <a:pt x="32440" y="28520"/>
                </a:lnTo>
                <a:lnTo>
                  <a:pt x="32040" y="28760"/>
                </a:lnTo>
                <a:lnTo>
                  <a:pt x="31970" y="28830"/>
                </a:lnTo>
                <a:lnTo>
                  <a:pt x="31870" y="28990"/>
                </a:lnTo>
                <a:lnTo>
                  <a:pt x="31790" y="29030"/>
                </a:lnTo>
                <a:lnTo>
                  <a:pt x="31730" y="29010"/>
                </a:lnTo>
                <a:lnTo>
                  <a:pt x="31660" y="28920"/>
                </a:lnTo>
                <a:lnTo>
                  <a:pt x="31640" y="28830"/>
                </a:lnTo>
                <a:lnTo>
                  <a:pt x="31620" y="28660"/>
                </a:lnTo>
                <a:lnTo>
                  <a:pt x="31580" y="28580"/>
                </a:lnTo>
                <a:lnTo>
                  <a:pt x="31500" y="28510"/>
                </a:lnTo>
                <a:lnTo>
                  <a:pt x="31380" y="28420"/>
                </a:lnTo>
                <a:lnTo>
                  <a:pt x="31290" y="28340"/>
                </a:lnTo>
                <a:lnTo>
                  <a:pt x="31240" y="28250"/>
                </a:lnTo>
                <a:lnTo>
                  <a:pt x="31150" y="28060"/>
                </a:lnTo>
                <a:lnTo>
                  <a:pt x="31020" y="27970"/>
                </a:lnTo>
                <a:lnTo>
                  <a:pt x="30800" y="27900"/>
                </a:lnTo>
                <a:lnTo>
                  <a:pt x="29450" y="27870"/>
                </a:lnTo>
                <a:lnTo>
                  <a:pt x="29150" y="27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