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Caras-Severin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Caras-Severin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16480" y="46990"/>
                </a:moveTo>
                <a:lnTo>
                  <a:pt x="16670" y="46890"/>
                </a:lnTo>
                <a:lnTo>
                  <a:pt x="16840" y="46660"/>
                </a:lnTo>
                <a:lnTo>
                  <a:pt x="16890" y="46550"/>
                </a:lnTo>
                <a:lnTo>
                  <a:pt x="16940" y="46410"/>
                </a:lnTo>
                <a:lnTo>
                  <a:pt x="16940" y="46280"/>
                </a:lnTo>
                <a:lnTo>
                  <a:pt x="16890" y="45900"/>
                </a:lnTo>
                <a:lnTo>
                  <a:pt x="16890" y="45760"/>
                </a:lnTo>
                <a:lnTo>
                  <a:pt x="16920" y="45650"/>
                </a:lnTo>
                <a:lnTo>
                  <a:pt x="17110" y="45410"/>
                </a:lnTo>
                <a:lnTo>
                  <a:pt x="17140" y="45330"/>
                </a:lnTo>
                <a:lnTo>
                  <a:pt x="17150" y="45250"/>
                </a:lnTo>
                <a:lnTo>
                  <a:pt x="17120" y="45120"/>
                </a:lnTo>
                <a:lnTo>
                  <a:pt x="17110" y="45040"/>
                </a:lnTo>
                <a:lnTo>
                  <a:pt x="17120" y="44960"/>
                </a:lnTo>
                <a:lnTo>
                  <a:pt x="17110" y="44860"/>
                </a:lnTo>
                <a:lnTo>
                  <a:pt x="17080" y="44760"/>
                </a:lnTo>
                <a:lnTo>
                  <a:pt x="17030" y="44660"/>
                </a:lnTo>
                <a:lnTo>
                  <a:pt x="16960" y="44580"/>
                </a:lnTo>
                <a:lnTo>
                  <a:pt x="16770" y="44420"/>
                </a:lnTo>
                <a:lnTo>
                  <a:pt x="16440" y="44080"/>
                </a:lnTo>
                <a:lnTo>
                  <a:pt x="16380" y="43970"/>
                </a:lnTo>
                <a:lnTo>
                  <a:pt x="16350" y="43850"/>
                </a:lnTo>
                <a:lnTo>
                  <a:pt x="16340" y="43740"/>
                </a:lnTo>
                <a:lnTo>
                  <a:pt x="16370" y="43630"/>
                </a:lnTo>
                <a:lnTo>
                  <a:pt x="16470" y="43430"/>
                </a:lnTo>
                <a:lnTo>
                  <a:pt x="16510" y="43310"/>
                </a:lnTo>
                <a:lnTo>
                  <a:pt x="16510" y="43190"/>
                </a:lnTo>
                <a:lnTo>
                  <a:pt x="16490" y="43050"/>
                </a:lnTo>
                <a:lnTo>
                  <a:pt x="16490" y="42940"/>
                </a:lnTo>
                <a:lnTo>
                  <a:pt x="16580" y="42810"/>
                </a:lnTo>
                <a:lnTo>
                  <a:pt x="16750" y="42660"/>
                </a:lnTo>
                <a:lnTo>
                  <a:pt x="17160" y="42430"/>
                </a:lnTo>
                <a:lnTo>
                  <a:pt x="17290" y="42290"/>
                </a:lnTo>
                <a:lnTo>
                  <a:pt x="17360" y="42160"/>
                </a:lnTo>
                <a:lnTo>
                  <a:pt x="17360" y="42020"/>
                </a:lnTo>
                <a:lnTo>
                  <a:pt x="17380" y="41870"/>
                </a:lnTo>
                <a:lnTo>
                  <a:pt x="17420" y="41720"/>
                </a:lnTo>
                <a:lnTo>
                  <a:pt x="17510" y="41580"/>
                </a:lnTo>
                <a:lnTo>
                  <a:pt x="17680" y="41460"/>
                </a:lnTo>
                <a:lnTo>
                  <a:pt x="17960" y="41370"/>
                </a:lnTo>
                <a:lnTo>
                  <a:pt x="18260" y="41370"/>
                </a:lnTo>
                <a:lnTo>
                  <a:pt x="18410" y="41410"/>
                </a:lnTo>
                <a:lnTo>
                  <a:pt x="18590" y="41520"/>
                </a:lnTo>
                <a:lnTo>
                  <a:pt x="18810" y="41580"/>
                </a:lnTo>
                <a:lnTo>
                  <a:pt x="18920" y="41630"/>
                </a:lnTo>
                <a:lnTo>
                  <a:pt x="19020" y="41700"/>
                </a:lnTo>
                <a:lnTo>
                  <a:pt x="19140" y="41860"/>
                </a:lnTo>
                <a:lnTo>
                  <a:pt x="19210" y="41920"/>
                </a:lnTo>
                <a:lnTo>
                  <a:pt x="19380" y="41920"/>
                </a:lnTo>
                <a:lnTo>
                  <a:pt x="19620" y="41860"/>
                </a:lnTo>
                <a:lnTo>
                  <a:pt x="20060" y="41660"/>
                </a:lnTo>
                <a:lnTo>
                  <a:pt x="20400" y="41440"/>
                </a:lnTo>
                <a:lnTo>
                  <a:pt x="20500" y="41420"/>
                </a:lnTo>
                <a:lnTo>
                  <a:pt x="20640" y="41460"/>
                </a:lnTo>
                <a:lnTo>
                  <a:pt x="20730" y="41540"/>
                </a:lnTo>
                <a:lnTo>
                  <a:pt x="20800" y="41650"/>
                </a:lnTo>
                <a:lnTo>
                  <a:pt x="20890" y="41870"/>
                </a:lnTo>
                <a:lnTo>
                  <a:pt x="20940" y="41970"/>
                </a:lnTo>
                <a:lnTo>
                  <a:pt x="21010" y="42070"/>
                </a:lnTo>
                <a:lnTo>
                  <a:pt x="21090" y="42140"/>
                </a:lnTo>
                <a:lnTo>
                  <a:pt x="21200" y="42190"/>
                </a:lnTo>
                <a:lnTo>
                  <a:pt x="21320" y="42210"/>
                </a:lnTo>
                <a:lnTo>
                  <a:pt x="21520" y="42180"/>
                </a:lnTo>
                <a:lnTo>
                  <a:pt x="21700" y="42110"/>
                </a:lnTo>
                <a:lnTo>
                  <a:pt x="21950" y="41940"/>
                </a:lnTo>
                <a:lnTo>
                  <a:pt x="22010" y="41850"/>
                </a:lnTo>
                <a:lnTo>
                  <a:pt x="22000" y="41800"/>
                </a:lnTo>
                <a:lnTo>
                  <a:pt x="21870" y="41790"/>
                </a:lnTo>
                <a:lnTo>
                  <a:pt x="21820" y="41780"/>
                </a:lnTo>
                <a:lnTo>
                  <a:pt x="21780" y="41740"/>
                </a:lnTo>
                <a:lnTo>
                  <a:pt x="21760" y="41680"/>
                </a:lnTo>
                <a:lnTo>
                  <a:pt x="21740" y="41520"/>
                </a:lnTo>
                <a:lnTo>
                  <a:pt x="21720" y="41430"/>
                </a:lnTo>
                <a:lnTo>
                  <a:pt x="21730" y="41360"/>
                </a:lnTo>
                <a:lnTo>
                  <a:pt x="21790" y="41310"/>
                </a:lnTo>
                <a:lnTo>
                  <a:pt x="22130" y="41310"/>
                </a:lnTo>
                <a:lnTo>
                  <a:pt x="22350" y="41270"/>
                </a:lnTo>
                <a:lnTo>
                  <a:pt x="22550" y="41200"/>
                </a:lnTo>
                <a:lnTo>
                  <a:pt x="22790" y="41040"/>
                </a:lnTo>
                <a:lnTo>
                  <a:pt x="23040" y="40820"/>
                </a:lnTo>
                <a:lnTo>
                  <a:pt x="23140" y="40780"/>
                </a:lnTo>
                <a:lnTo>
                  <a:pt x="23270" y="40800"/>
                </a:lnTo>
                <a:lnTo>
                  <a:pt x="23340" y="40860"/>
                </a:lnTo>
                <a:lnTo>
                  <a:pt x="23460" y="41000"/>
                </a:lnTo>
                <a:lnTo>
                  <a:pt x="23520" y="41030"/>
                </a:lnTo>
                <a:lnTo>
                  <a:pt x="23610" y="41050"/>
                </a:lnTo>
                <a:lnTo>
                  <a:pt x="23740" y="41040"/>
                </a:lnTo>
                <a:lnTo>
                  <a:pt x="23830" y="41050"/>
                </a:lnTo>
                <a:lnTo>
                  <a:pt x="23910" y="41070"/>
                </a:lnTo>
                <a:lnTo>
                  <a:pt x="23980" y="41060"/>
                </a:lnTo>
                <a:lnTo>
                  <a:pt x="24030" y="41020"/>
                </a:lnTo>
                <a:lnTo>
                  <a:pt x="24300" y="40460"/>
                </a:lnTo>
                <a:lnTo>
                  <a:pt x="24660" y="40210"/>
                </a:lnTo>
                <a:lnTo>
                  <a:pt x="25720" y="40010"/>
                </a:lnTo>
                <a:lnTo>
                  <a:pt x="25800" y="40320"/>
                </a:lnTo>
                <a:lnTo>
                  <a:pt x="26080" y="40710"/>
                </a:lnTo>
                <a:lnTo>
                  <a:pt x="26210" y="40800"/>
                </a:lnTo>
                <a:lnTo>
                  <a:pt x="26350" y="40850"/>
                </a:lnTo>
                <a:lnTo>
                  <a:pt x="26460" y="40870"/>
                </a:lnTo>
                <a:lnTo>
                  <a:pt x="26600" y="40910"/>
                </a:lnTo>
                <a:lnTo>
                  <a:pt x="26650" y="40980"/>
                </a:lnTo>
                <a:lnTo>
                  <a:pt x="26660" y="41070"/>
                </a:lnTo>
                <a:lnTo>
                  <a:pt x="26640" y="41170"/>
                </a:lnTo>
                <a:lnTo>
                  <a:pt x="26650" y="41280"/>
                </a:lnTo>
                <a:lnTo>
                  <a:pt x="26710" y="41320"/>
                </a:lnTo>
                <a:lnTo>
                  <a:pt x="26790" y="41320"/>
                </a:lnTo>
                <a:lnTo>
                  <a:pt x="26880" y="41300"/>
                </a:lnTo>
                <a:lnTo>
                  <a:pt x="26980" y="41320"/>
                </a:lnTo>
                <a:lnTo>
                  <a:pt x="27040" y="41390"/>
                </a:lnTo>
                <a:lnTo>
                  <a:pt x="27100" y="41500"/>
                </a:lnTo>
                <a:lnTo>
                  <a:pt x="27220" y="41600"/>
                </a:lnTo>
                <a:lnTo>
                  <a:pt x="27400" y="41720"/>
                </a:lnTo>
                <a:lnTo>
                  <a:pt x="27720" y="41970"/>
                </a:lnTo>
                <a:lnTo>
                  <a:pt x="27870" y="42150"/>
                </a:lnTo>
                <a:lnTo>
                  <a:pt x="27960" y="42350"/>
                </a:lnTo>
                <a:lnTo>
                  <a:pt x="28070" y="42750"/>
                </a:lnTo>
                <a:lnTo>
                  <a:pt x="28100" y="42910"/>
                </a:lnTo>
                <a:lnTo>
                  <a:pt x="28110" y="43060"/>
                </a:lnTo>
                <a:lnTo>
                  <a:pt x="28110" y="43210"/>
                </a:lnTo>
                <a:lnTo>
                  <a:pt x="28150" y="43440"/>
                </a:lnTo>
                <a:lnTo>
                  <a:pt x="28130" y="43560"/>
                </a:lnTo>
                <a:lnTo>
                  <a:pt x="28080" y="43700"/>
                </a:lnTo>
                <a:lnTo>
                  <a:pt x="27960" y="43880"/>
                </a:lnTo>
                <a:lnTo>
                  <a:pt x="27930" y="43970"/>
                </a:lnTo>
                <a:lnTo>
                  <a:pt x="27950" y="44090"/>
                </a:lnTo>
                <a:lnTo>
                  <a:pt x="28020" y="44220"/>
                </a:lnTo>
                <a:lnTo>
                  <a:pt x="28150" y="44410"/>
                </a:lnTo>
                <a:lnTo>
                  <a:pt x="28210" y="44550"/>
                </a:lnTo>
                <a:lnTo>
                  <a:pt x="28230" y="44680"/>
                </a:lnTo>
                <a:lnTo>
                  <a:pt x="28230" y="44790"/>
                </a:lnTo>
                <a:lnTo>
                  <a:pt x="28210" y="44890"/>
                </a:lnTo>
                <a:lnTo>
                  <a:pt x="28150" y="45000"/>
                </a:lnTo>
                <a:lnTo>
                  <a:pt x="27950" y="45320"/>
                </a:lnTo>
                <a:lnTo>
                  <a:pt x="27900" y="45430"/>
                </a:lnTo>
                <a:lnTo>
                  <a:pt x="27880" y="45530"/>
                </a:lnTo>
                <a:lnTo>
                  <a:pt x="27870" y="45800"/>
                </a:lnTo>
                <a:lnTo>
                  <a:pt x="27220" y="46380"/>
                </a:lnTo>
                <a:lnTo>
                  <a:pt x="26940" y="46750"/>
                </a:lnTo>
                <a:lnTo>
                  <a:pt x="26860" y="46930"/>
                </a:lnTo>
                <a:lnTo>
                  <a:pt x="26850" y="47070"/>
                </a:lnTo>
                <a:lnTo>
                  <a:pt x="26880" y="47180"/>
                </a:lnTo>
                <a:lnTo>
                  <a:pt x="26960" y="47240"/>
                </a:lnTo>
                <a:lnTo>
                  <a:pt x="27080" y="47290"/>
                </a:lnTo>
                <a:lnTo>
                  <a:pt x="27450" y="47310"/>
                </a:lnTo>
                <a:lnTo>
                  <a:pt x="27540" y="47340"/>
                </a:lnTo>
                <a:lnTo>
                  <a:pt x="27600" y="47420"/>
                </a:lnTo>
                <a:lnTo>
                  <a:pt x="27650" y="47530"/>
                </a:lnTo>
                <a:lnTo>
                  <a:pt x="27600" y="47810"/>
                </a:lnTo>
                <a:lnTo>
                  <a:pt x="27190" y="48250"/>
                </a:lnTo>
                <a:lnTo>
                  <a:pt x="26880" y="48750"/>
                </a:lnTo>
                <a:lnTo>
                  <a:pt x="26810" y="48950"/>
                </a:lnTo>
                <a:lnTo>
                  <a:pt x="26770" y="49110"/>
                </a:lnTo>
                <a:lnTo>
                  <a:pt x="26760" y="49250"/>
                </a:lnTo>
                <a:lnTo>
                  <a:pt x="26730" y="49430"/>
                </a:lnTo>
                <a:lnTo>
                  <a:pt x="26670" y="49650"/>
                </a:lnTo>
                <a:lnTo>
                  <a:pt x="26570" y="49960"/>
                </a:lnTo>
                <a:lnTo>
                  <a:pt x="26170" y="50640"/>
                </a:lnTo>
                <a:lnTo>
                  <a:pt x="25930" y="51250"/>
                </a:lnTo>
                <a:lnTo>
                  <a:pt x="25780" y="51900"/>
                </a:lnTo>
                <a:lnTo>
                  <a:pt x="25680" y="52200"/>
                </a:lnTo>
                <a:lnTo>
                  <a:pt x="25590" y="52350"/>
                </a:lnTo>
                <a:lnTo>
                  <a:pt x="25490" y="52430"/>
                </a:lnTo>
                <a:lnTo>
                  <a:pt x="25340" y="52460"/>
                </a:lnTo>
                <a:lnTo>
                  <a:pt x="25240" y="52450"/>
                </a:lnTo>
                <a:lnTo>
                  <a:pt x="25170" y="52410"/>
                </a:lnTo>
                <a:lnTo>
                  <a:pt x="25120" y="52350"/>
                </a:lnTo>
                <a:lnTo>
                  <a:pt x="25060" y="52210"/>
                </a:lnTo>
                <a:lnTo>
                  <a:pt x="24990" y="52150"/>
                </a:lnTo>
                <a:lnTo>
                  <a:pt x="24930" y="52110"/>
                </a:lnTo>
                <a:lnTo>
                  <a:pt x="24840" y="52090"/>
                </a:lnTo>
                <a:lnTo>
                  <a:pt x="24530" y="52100"/>
                </a:lnTo>
                <a:lnTo>
                  <a:pt x="24430" y="52090"/>
                </a:lnTo>
                <a:lnTo>
                  <a:pt x="24360" y="52050"/>
                </a:lnTo>
                <a:lnTo>
                  <a:pt x="24290" y="52000"/>
                </a:lnTo>
                <a:lnTo>
                  <a:pt x="23960" y="51670"/>
                </a:lnTo>
                <a:lnTo>
                  <a:pt x="23870" y="51620"/>
                </a:lnTo>
                <a:lnTo>
                  <a:pt x="23770" y="51600"/>
                </a:lnTo>
                <a:lnTo>
                  <a:pt x="23630" y="51630"/>
                </a:lnTo>
                <a:lnTo>
                  <a:pt x="23570" y="51700"/>
                </a:lnTo>
                <a:lnTo>
                  <a:pt x="23540" y="51800"/>
                </a:lnTo>
                <a:lnTo>
                  <a:pt x="23540" y="51910"/>
                </a:lnTo>
                <a:lnTo>
                  <a:pt x="23500" y="52090"/>
                </a:lnTo>
                <a:lnTo>
                  <a:pt x="23410" y="52310"/>
                </a:lnTo>
                <a:lnTo>
                  <a:pt x="23200" y="52680"/>
                </a:lnTo>
                <a:lnTo>
                  <a:pt x="23090" y="52910"/>
                </a:lnTo>
                <a:lnTo>
                  <a:pt x="23030" y="53110"/>
                </a:lnTo>
                <a:lnTo>
                  <a:pt x="22990" y="53270"/>
                </a:lnTo>
                <a:lnTo>
                  <a:pt x="22970" y="53440"/>
                </a:lnTo>
                <a:lnTo>
                  <a:pt x="22980" y="53620"/>
                </a:lnTo>
                <a:lnTo>
                  <a:pt x="23050" y="53850"/>
                </a:lnTo>
                <a:lnTo>
                  <a:pt x="23100" y="54030"/>
                </a:lnTo>
                <a:lnTo>
                  <a:pt x="23110" y="54200"/>
                </a:lnTo>
                <a:lnTo>
                  <a:pt x="23060" y="54370"/>
                </a:lnTo>
                <a:lnTo>
                  <a:pt x="22990" y="54470"/>
                </a:lnTo>
                <a:lnTo>
                  <a:pt x="22880" y="54520"/>
                </a:lnTo>
                <a:lnTo>
                  <a:pt x="22770" y="54540"/>
                </a:lnTo>
                <a:lnTo>
                  <a:pt x="22660" y="54530"/>
                </a:lnTo>
                <a:lnTo>
                  <a:pt x="22420" y="54460"/>
                </a:lnTo>
                <a:lnTo>
                  <a:pt x="22290" y="54450"/>
                </a:lnTo>
                <a:lnTo>
                  <a:pt x="22000" y="54500"/>
                </a:lnTo>
                <a:lnTo>
                  <a:pt x="21770" y="54540"/>
                </a:lnTo>
                <a:lnTo>
                  <a:pt x="21750" y="54450"/>
                </a:lnTo>
                <a:lnTo>
                  <a:pt x="21480" y="53790"/>
                </a:lnTo>
                <a:lnTo>
                  <a:pt x="21380" y="53700"/>
                </a:lnTo>
                <a:lnTo>
                  <a:pt x="21080" y="53650"/>
                </a:lnTo>
                <a:lnTo>
                  <a:pt x="20210" y="53190"/>
                </a:lnTo>
                <a:lnTo>
                  <a:pt x="20050" y="53160"/>
                </a:lnTo>
                <a:lnTo>
                  <a:pt x="19880" y="53200"/>
                </a:lnTo>
                <a:lnTo>
                  <a:pt x="19530" y="53360"/>
                </a:lnTo>
                <a:lnTo>
                  <a:pt x="19100" y="53450"/>
                </a:lnTo>
                <a:lnTo>
                  <a:pt x="18600" y="53450"/>
                </a:lnTo>
                <a:lnTo>
                  <a:pt x="18130" y="53310"/>
                </a:lnTo>
                <a:lnTo>
                  <a:pt x="17780" y="52950"/>
                </a:lnTo>
                <a:lnTo>
                  <a:pt x="17690" y="52710"/>
                </a:lnTo>
                <a:lnTo>
                  <a:pt x="17630" y="52460"/>
                </a:lnTo>
                <a:lnTo>
                  <a:pt x="17550" y="52250"/>
                </a:lnTo>
                <a:lnTo>
                  <a:pt x="17380" y="52090"/>
                </a:lnTo>
                <a:lnTo>
                  <a:pt x="17190" y="52030"/>
                </a:lnTo>
                <a:lnTo>
                  <a:pt x="16600" y="52080"/>
                </a:lnTo>
                <a:lnTo>
                  <a:pt x="15790" y="51990"/>
                </a:lnTo>
                <a:lnTo>
                  <a:pt x="15630" y="51920"/>
                </a:lnTo>
                <a:lnTo>
                  <a:pt x="15460" y="51560"/>
                </a:lnTo>
                <a:lnTo>
                  <a:pt x="15290" y="51430"/>
                </a:lnTo>
                <a:lnTo>
                  <a:pt x="15280" y="51420"/>
                </a:lnTo>
                <a:lnTo>
                  <a:pt x="15120" y="51350"/>
                </a:lnTo>
                <a:lnTo>
                  <a:pt x="15150" y="51170"/>
                </a:lnTo>
                <a:lnTo>
                  <a:pt x="15240" y="51020"/>
                </a:lnTo>
                <a:lnTo>
                  <a:pt x="15370" y="50910"/>
                </a:lnTo>
                <a:lnTo>
                  <a:pt x="15620" y="50810"/>
                </a:lnTo>
                <a:lnTo>
                  <a:pt x="16180" y="50840"/>
                </a:lnTo>
                <a:lnTo>
                  <a:pt x="16450" y="50800"/>
                </a:lnTo>
                <a:lnTo>
                  <a:pt x="16840" y="50690"/>
                </a:lnTo>
                <a:lnTo>
                  <a:pt x="16980" y="50570"/>
                </a:lnTo>
                <a:lnTo>
                  <a:pt x="17010" y="50310"/>
                </a:lnTo>
                <a:lnTo>
                  <a:pt x="16930" y="50100"/>
                </a:lnTo>
                <a:lnTo>
                  <a:pt x="16790" y="49970"/>
                </a:lnTo>
                <a:lnTo>
                  <a:pt x="16450" y="49840"/>
                </a:lnTo>
                <a:lnTo>
                  <a:pt x="16210" y="49720"/>
                </a:lnTo>
                <a:lnTo>
                  <a:pt x="15750" y="49640"/>
                </a:lnTo>
                <a:lnTo>
                  <a:pt x="15530" y="49490"/>
                </a:lnTo>
                <a:lnTo>
                  <a:pt x="15520" y="49410"/>
                </a:lnTo>
                <a:lnTo>
                  <a:pt x="15550" y="49320"/>
                </a:lnTo>
                <a:lnTo>
                  <a:pt x="15520" y="49250"/>
                </a:lnTo>
                <a:lnTo>
                  <a:pt x="15350" y="49240"/>
                </a:lnTo>
                <a:lnTo>
                  <a:pt x="15220" y="49210"/>
                </a:lnTo>
                <a:lnTo>
                  <a:pt x="15200" y="49100"/>
                </a:lnTo>
                <a:lnTo>
                  <a:pt x="15250" y="48950"/>
                </a:lnTo>
                <a:lnTo>
                  <a:pt x="15320" y="48850"/>
                </a:lnTo>
                <a:lnTo>
                  <a:pt x="15410" y="48800"/>
                </a:lnTo>
                <a:lnTo>
                  <a:pt x="15660" y="48780"/>
                </a:lnTo>
                <a:lnTo>
                  <a:pt x="15760" y="48750"/>
                </a:lnTo>
                <a:lnTo>
                  <a:pt x="15880" y="48640"/>
                </a:lnTo>
                <a:lnTo>
                  <a:pt x="15910" y="48580"/>
                </a:lnTo>
                <a:lnTo>
                  <a:pt x="15920" y="48480"/>
                </a:lnTo>
                <a:lnTo>
                  <a:pt x="15950" y="48290"/>
                </a:lnTo>
                <a:lnTo>
                  <a:pt x="15980" y="48230"/>
                </a:lnTo>
                <a:lnTo>
                  <a:pt x="16060" y="48140"/>
                </a:lnTo>
                <a:lnTo>
                  <a:pt x="16090" y="48080"/>
                </a:lnTo>
                <a:lnTo>
                  <a:pt x="16100" y="48010"/>
                </a:lnTo>
                <a:lnTo>
                  <a:pt x="16100" y="47910"/>
                </a:lnTo>
                <a:lnTo>
                  <a:pt x="16090" y="47830"/>
                </a:lnTo>
                <a:lnTo>
                  <a:pt x="16080" y="47810"/>
                </a:lnTo>
                <a:lnTo>
                  <a:pt x="16150" y="47700"/>
                </a:lnTo>
                <a:lnTo>
                  <a:pt x="16230" y="47610"/>
                </a:lnTo>
                <a:lnTo>
                  <a:pt x="16330" y="47560"/>
                </a:lnTo>
                <a:lnTo>
                  <a:pt x="16450" y="47550"/>
                </a:lnTo>
                <a:lnTo>
                  <a:pt x="16570" y="47450"/>
                </a:lnTo>
                <a:lnTo>
                  <a:pt x="16610" y="47280"/>
                </a:lnTo>
                <a:lnTo>
                  <a:pt x="16570" y="47100"/>
                </a:lnTo>
                <a:lnTo>
                  <a:pt x="16480" y="4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