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Calarasi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Calaras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930" y="60920"/>
                </a:moveTo>
                <a:lnTo>
                  <a:pt x="71920" y="60910"/>
                </a:lnTo>
                <a:lnTo>
                  <a:pt x="71680" y="60930"/>
                </a:lnTo>
                <a:lnTo>
                  <a:pt x="71480" y="60820"/>
                </a:lnTo>
                <a:lnTo>
                  <a:pt x="70470" y="60620"/>
                </a:lnTo>
                <a:lnTo>
                  <a:pt x="69770" y="60180"/>
                </a:lnTo>
                <a:lnTo>
                  <a:pt x="69520" y="60340"/>
                </a:lnTo>
                <a:lnTo>
                  <a:pt x="68390" y="60460"/>
                </a:lnTo>
                <a:lnTo>
                  <a:pt x="67480" y="61000"/>
                </a:lnTo>
                <a:lnTo>
                  <a:pt x="67140" y="61100"/>
                </a:lnTo>
                <a:lnTo>
                  <a:pt x="66700" y="61100"/>
                </a:lnTo>
                <a:lnTo>
                  <a:pt x="66590" y="61130"/>
                </a:lnTo>
                <a:lnTo>
                  <a:pt x="66400" y="61250"/>
                </a:lnTo>
                <a:lnTo>
                  <a:pt x="66310" y="61280"/>
                </a:lnTo>
                <a:lnTo>
                  <a:pt x="66120" y="61300"/>
                </a:lnTo>
                <a:lnTo>
                  <a:pt x="65790" y="61410"/>
                </a:lnTo>
                <a:lnTo>
                  <a:pt x="63890" y="61700"/>
                </a:lnTo>
                <a:lnTo>
                  <a:pt x="63890" y="61690"/>
                </a:lnTo>
                <a:lnTo>
                  <a:pt x="63870" y="61510"/>
                </a:lnTo>
                <a:lnTo>
                  <a:pt x="63900" y="61370"/>
                </a:lnTo>
                <a:lnTo>
                  <a:pt x="63970" y="61200"/>
                </a:lnTo>
                <a:lnTo>
                  <a:pt x="64250" y="60800"/>
                </a:lnTo>
                <a:lnTo>
                  <a:pt x="64310" y="60620"/>
                </a:lnTo>
                <a:lnTo>
                  <a:pt x="64330" y="60400"/>
                </a:lnTo>
                <a:lnTo>
                  <a:pt x="64310" y="60070"/>
                </a:lnTo>
                <a:lnTo>
                  <a:pt x="64230" y="59780"/>
                </a:lnTo>
                <a:lnTo>
                  <a:pt x="64100" y="59520"/>
                </a:lnTo>
                <a:lnTo>
                  <a:pt x="63880" y="59280"/>
                </a:lnTo>
                <a:lnTo>
                  <a:pt x="63030" y="58770"/>
                </a:lnTo>
                <a:lnTo>
                  <a:pt x="62580" y="58240"/>
                </a:lnTo>
                <a:lnTo>
                  <a:pt x="62680" y="57890"/>
                </a:lnTo>
                <a:lnTo>
                  <a:pt x="62930" y="57500"/>
                </a:lnTo>
                <a:lnTo>
                  <a:pt x="63180" y="57170"/>
                </a:lnTo>
                <a:lnTo>
                  <a:pt x="63350" y="57000"/>
                </a:lnTo>
                <a:lnTo>
                  <a:pt x="63520" y="56880"/>
                </a:lnTo>
                <a:lnTo>
                  <a:pt x="64100" y="56610"/>
                </a:lnTo>
                <a:lnTo>
                  <a:pt x="64210" y="56490"/>
                </a:lnTo>
                <a:lnTo>
                  <a:pt x="64280" y="56380"/>
                </a:lnTo>
                <a:lnTo>
                  <a:pt x="64320" y="56270"/>
                </a:lnTo>
                <a:lnTo>
                  <a:pt x="64310" y="56190"/>
                </a:lnTo>
                <a:lnTo>
                  <a:pt x="64250" y="56140"/>
                </a:lnTo>
                <a:lnTo>
                  <a:pt x="64070" y="56080"/>
                </a:lnTo>
                <a:lnTo>
                  <a:pt x="63940" y="56000"/>
                </a:lnTo>
                <a:lnTo>
                  <a:pt x="63850" y="55900"/>
                </a:lnTo>
                <a:lnTo>
                  <a:pt x="63860" y="55720"/>
                </a:lnTo>
                <a:lnTo>
                  <a:pt x="63890" y="55640"/>
                </a:lnTo>
                <a:lnTo>
                  <a:pt x="64060" y="55530"/>
                </a:lnTo>
                <a:lnTo>
                  <a:pt x="64830" y="55120"/>
                </a:lnTo>
                <a:lnTo>
                  <a:pt x="64980" y="55100"/>
                </a:lnTo>
                <a:lnTo>
                  <a:pt x="65120" y="55130"/>
                </a:lnTo>
                <a:lnTo>
                  <a:pt x="65250" y="55200"/>
                </a:lnTo>
                <a:lnTo>
                  <a:pt x="65560" y="55430"/>
                </a:lnTo>
                <a:lnTo>
                  <a:pt x="65680" y="55470"/>
                </a:lnTo>
                <a:lnTo>
                  <a:pt x="65820" y="55490"/>
                </a:lnTo>
                <a:lnTo>
                  <a:pt x="65980" y="55470"/>
                </a:lnTo>
                <a:lnTo>
                  <a:pt x="66210" y="55390"/>
                </a:lnTo>
                <a:lnTo>
                  <a:pt x="66300" y="55330"/>
                </a:lnTo>
                <a:lnTo>
                  <a:pt x="66380" y="55260"/>
                </a:lnTo>
                <a:lnTo>
                  <a:pt x="66530" y="55070"/>
                </a:lnTo>
                <a:lnTo>
                  <a:pt x="66600" y="55010"/>
                </a:lnTo>
                <a:lnTo>
                  <a:pt x="66690" y="54990"/>
                </a:lnTo>
                <a:lnTo>
                  <a:pt x="66770" y="55020"/>
                </a:lnTo>
                <a:lnTo>
                  <a:pt x="67080" y="55330"/>
                </a:lnTo>
                <a:lnTo>
                  <a:pt x="67240" y="55430"/>
                </a:lnTo>
                <a:lnTo>
                  <a:pt x="67420" y="55490"/>
                </a:lnTo>
                <a:lnTo>
                  <a:pt x="67670" y="55480"/>
                </a:lnTo>
                <a:lnTo>
                  <a:pt x="67810" y="55460"/>
                </a:lnTo>
                <a:lnTo>
                  <a:pt x="67960" y="55450"/>
                </a:lnTo>
                <a:lnTo>
                  <a:pt x="68070" y="55480"/>
                </a:lnTo>
                <a:lnTo>
                  <a:pt x="68360" y="55650"/>
                </a:lnTo>
                <a:lnTo>
                  <a:pt x="68540" y="55690"/>
                </a:lnTo>
                <a:lnTo>
                  <a:pt x="69090" y="55590"/>
                </a:lnTo>
                <a:lnTo>
                  <a:pt x="69280" y="55600"/>
                </a:lnTo>
                <a:lnTo>
                  <a:pt x="69500" y="55650"/>
                </a:lnTo>
                <a:lnTo>
                  <a:pt x="70210" y="55950"/>
                </a:lnTo>
                <a:lnTo>
                  <a:pt x="70440" y="56000"/>
                </a:lnTo>
                <a:lnTo>
                  <a:pt x="70730" y="56000"/>
                </a:lnTo>
                <a:lnTo>
                  <a:pt x="71290" y="55890"/>
                </a:lnTo>
                <a:lnTo>
                  <a:pt x="73000" y="55930"/>
                </a:lnTo>
                <a:lnTo>
                  <a:pt x="73170" y="55880"/>
                </a:lnTo>
                <a:lnTo>
                  <a:pt x="73450" y="55770"/>
                </a:lnTo>
                <a:lnTo>
                  <a:pt x="73690" y="55740"/>
                </a:lnTo>
                <a:lnTo>
                  <a:pt x="73980" y="55750"/>
                </a:lnTo>
                <a:lnTo>
                  <a:pt x="75320" y="56000"/>
                </a:lnTo>
                <a:lnTo>
                  <a:pt x="75600" y="56140"/>
                </a:lnTo>
                <a:lnTo>
                  <a:pt x="76130" y="56260"/>
                </a:lnTo>
                <a:lnTo>
                  <a:pt x="76260" y="56320"/>
                </a:lnTo>
                <a:lnTo>
                  <a:pt x="76400" y="56450"/>
                </a:lnTo>
                <a:lnTo>
                  <a:pt x="76610" y="56680"/>
                </a:lnTo>
                <a:lnTo>
                  <a:pt x="77000" y="56950"/>
                </a:lnTo>
                <a:lnTo>
                  <a:pt x="77880" y="57320"/>
                </a:lnTo>
                <a:lnTo>
                  <a:pt x="79340" y="57800"/>
                </a:lnTo>
                <a:lnTo>
                  <a:pt x="79050" y="58470"/>
                </a:lnTo>
                <a:lnTo>
                  <a:pt x="78800" y="58790"/>
                </a:lnTo>
                <a:lnTo>
                  <a:pt x="78480" y="58990"/>
                </a:lnTo>
                <a:lnTo>
                  <a:pt x="77090" y="59340"/>
                </a:lnTo>
                <a:lnTo>
                  <a:pt x="76740" y="59620"/>
                </a:lnTo>
                <a:lnTo>
                  <a:pt x="76550" y="59740"/>
                </a:lnTo>
                <a:lnTo>
                  <a:pt x="76150" y="59810"/>
                </a:lnTo>
                <a:lnTo>
                  <a:pt x="75350" y="59800"/>
                </a:lnTo>
                <a:lnTo>
                  <a:pt x="74970" y="59930"/>
                </a:lnTo>
                <a:lnTo>
                  <a:pt x="74460" y="60240"/>
                </a:lnTo>
                <a:lnTo>
                  <a:pt x="74380" y="60340"/>
                </a:lnTo>
                <a:lnTo>
                  <a:pt x="74310" y="60460"/>
                </a:lnTo>
                <a:lnTo>
                  <a:pt x="74140" y="60600"/>
                </a:lnTo>
                <a:lnTo>
                  <a:pt x="73940" y="60710"/>
                </a:lnTo>
                <a:lnTo>
                  <a:pt x="73780" y="60760"/>
                </a:lnTo>
                <a:lnTo>
                  <a:pt x="72310" y="60520"/>
                </a:lnTo>
                <a:lnTo>
                  <a:pt x="72170" y="60640"/>
                </a:lnTo>
                <a:lnTo>
                  <a:pt x="72050" y="60750"/>
                </a:lnTo>
                <a:lnTo>
                  <a:pt x="7193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