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Buzau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Buzau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5700" y="50900"/>
                </a:moveTo>
                <a:lnTo>
                  <a:pt x="65510" y="50580"/>
                </a:lnTo>
                <a:lnTo>
                  <a:pt x="65150" y="50210"/>
                </a:lnTo>
                <a:lnTo>
                  <a:pt x="65110" y="50080"/>
                </a:lnTo>
                <a:lnTo>
                  <a:pt x="65120" y="49950"/>
                </a:lnTo>
                <a:lnTo>
                  <a:pt x="65180" y="49850"/>
                </a:lnTo>
                <a:lnTo>
                  <a:pt x="65350" y="49670"/>
                </a:lnTo>
                <a:lnTo>
                  <a:pt x="65430" y="49560"/>
                </a:lnTo>
                <a:lnTo>
                  <a:pt x="65450" y="49380"/>
                </a:lnTo>
                <a:lnTo>
                  <a:pt x="65400" y="49260"/>
                </a:lnTo>
                <a:lnTo>
                  <a:pt x="65320" y="49160"/>
                </a:lnTo>
                <a:lnTo>
                  <a:pt x="65110" y="48940"/>
                </a:lnTo>
                <a:lnTo>
                  <a:pt x="65020" y="48910"/>
                </a:lnTo>
                <a:lnTo>
                  <a:pt x="64750" y="48830"/>
                </a:lnTo>
                <a:lnTo>
                  <a:pt x="64600" y="48730"/>
                </a:lnTo>
                <a:lnTo>
                  <a:pt x="64530" y="48590"/>
                </a:lnTo>
                <a:lnTo>
                  <a:pt x="64490" y="48390"/>
                </a:lnTo>
                <a:lnTo>
                  <a:pt x="64470" y="47870"/>
                </a:lnTo>
                <a:lnTo>
                  <a:pt x="64440" y="47680"/>
                </a:lnTo>
                <a:lnTo>
                  <a:pt x="64400" y="47470"/>
                </a:lnTo>
                <a:lnTo>
                  <a:pt x="64340" y="47330"/>
                </a:lnTo>
                <a:lnTo>
                  <a:pt x="64250" y="47200"/>
                </a:lnTo>
                <a:lnTo>
                  <a:pt x="64030" y="47020"/>
                </a:lnTo>
                <a:lnTo>
                  <a:pt x="63890" y="46870"/>
                </a:lnTo>
                <a:lnTo>
                  <a:pt x="63860" y="46710"/>
                </a:lnTo>
                <a:lnTo>
                  <a:pt x="63880" y="46580"/>
                </a:lnTo>
                <a:lnTo>
                  <a:pt x="63900" y="46470"/>
                </a:lnTo>
                <a:lnTo>
                  <a:pt x="63890" y="46370"/>
                </a:lnTo>
                <a:lnTo>
                  <a:pt x="63840" y="46340"/>
                </a:lnTo>
                <a:lnTo>
                  <a:pt x="63760" y="46370"/>
                </a:lnTo>
                <a:lnTo>
                  <a:pt x="63600" y="46520"/>
                </a:lnTo>
                <a:lnTo>
                  <a:pt x="63530" y="46570"/>
                </a:lnTo>
                <a:lnTo>
                  <a:pt x="63450" y="46550"/>
                </a:lnTo>
                <a:lnTo>
                  <a:pt x="63350" y="46460"/>
                </a:lnTo>
                <a:lnTo>
                  <a:pt x="63300" y="46290"/>
                </a:lnTo>
                <a:lnTo>
                  <a:pt x="63210" y="46210"/>
                </a:lnTo>
                <a:lnTo>
                  <a:pt x="63100" y="46170"/>
                </a:lnTo>
                <a:lnTo>
                  <a:pt x="62680" y="46200"/>
                </a:lnTo>
                <a:lnTo>
                  <a:pt x="62540" y="46180"/>
                </a:lnTo>
                <a:lnTo>
                  <a:pt x="62410" y="46100"/>
                </a:lnTo>
                <a:lnTo>
                  <a:pt x="62340" y="46000"/>
                </a:lnTo>
                <a:lnTo>
                  <a:pt x="62310" y="45900"/>
                </a:lnTo>
                <a:lnTo>
                  <a:pt x="62300" y="45790"/>
                </a:lnTo>
                <a:lnTo>
                  <a:pt x="62270" y="45630"/>
                </a:lnTo>
                <a:lnTo>
                  <a:pt x="62170" y="45490"/>
                </a:lnTo>
                <a:lnTo>
                  <a:pt x="61900" y="45210"/>
                </a:lnTo>
                <a:lnTo>
                  <a:pt x="61850" y="45060"/>
                </a:lnTo>
                <a:lnTo>
                  <a:pt x="61870" y="44950"/>
                </a:lnTo>
                <a:lnTo>
                  <a:pt x="61930" y="44860"/>
                </a:lnTo>
                <a:lnTo>
                  <a:pt x="61940" y="44730"/>
                </a:lnTo>
                <a:lnTo>
                  <a:pt x="61890" y="44520"/>
                </a:lnTo>
                <a:lnTo>
                  <a:pt x="61560" y="43800"/>
                </a:lnTo>
                <a:lnTo>
                  <a:pt x="61440" y="43600"/>
                </a:lnTo>
                <a:lnTo>
                  <a:pt x="61300" y="43470"/>
                </a:lnTo>
                <a:lnTo>
                  <a:pt x="60910" y="43180"/>
                </a:lnTo>
                <a:lnTo>
                  <a:pt x="60330" y="42490"/>
                </a:lnTo>
                <a:lnTo>
                  <a:pt x="60860" y="41360"/>
                </a:lnTo>
                <a:lnTo>
                  <a:pt x="61230" y="41240"/>
                </a:lnTo>
                <a:lnTo>
                  <a:pt x="61710" y="41220"/>
                </a:lnTo>
                <a:lnTo>
                  <a:pt x="61820" y="41180"/>
                </a:lnTo>
                <a:lnTo>
                  <a:pt x="61890" y="41100"/>
                </a:lnTo>
                <a:lnTo>
                  <a:pt x="61920" y="40840"/>
                </a:lnTo>
                <a:lnTo>
                  <a:pt x="61960" y="40700"/>
                </a:lnTo>
                <a:lnTo>
                  <a:pt x="62050" y="40560"/>
                </a:lnTo>
                <a:lnTo>
                  <a:pt x="62140" y="40520"/>
                </a:lnTo>
                <a:lnTo>
                  <a:pt x="62240" y="40540"/>
                </a:lnTo>
                <a:lnTo>
                  <a:pt x="62340" y="40610"/>
                </a:lnTo>
                <a:lnTo>
                  <a:pt x="62520" y="40780"/>
                </a:lnTo>
                <a:lnTo>
                  <a:pt x="62630" y="40830"/>
                </a:lnTo>
                <a:lnTo>
                  <a:pt x="62790" y="40840"/>
                </a:lnTo>
                <a:lnTo>
                  <a:pt x="62960" y="40750"/>
                </a:lnTo>
                <a:lnTo>
                  <a:pt x="63050" y="40620"/>
                </a:lnTo>
                <a:lnTo>
                  <a:pt x="63120" y="40310"/>
                </a:lnTo>
                <a:lnTo>
                  <a:pt x="63180" y="40110"/>
                </a:lnTo>
                <a:lnTo>
                  <a:pt x="63330" y="39870"/>
                </a:lnTo>
                <a:lnTo>
                  <a:pt x="63420" y="39700"/>
                </a:lnTo>
                <a:lnTo>
                  <a:pt x="63460" y="39520"/>
                </a:lnTo>
                <a:lnTo>
                  <a:pt x="63470" y="39360"/>
                </a:lnTo>
                <a:lnTo>
                  <a:pt x="63510" y="39190"/>
                </a:lnTo>
                <a:lnTo>
                  <a:pt x="63690" y="38810"/>
                </a:lnTo>
                <a:lnTo>
                  <a:pt x="63710" y="38650"/>
                </a:lnTo>
                <a:lnTo>
                  <a:pt x="63680" y="38500"/>
                </a:lnTo>
                <a:lnTo>
                  <a:pt x="63630" y="38370"/>
                </a:lnTo>
                <a:lnTo>
                  <a:pt x="63550" y="38080"/>
                </a:lnTo>
                <a:lnTo>
                  <a:pt x="63970" y="38490"/>
                </a:lnTo>
                <a:lnTo>
                  <a:pt x="64370" y="39070"/>
                </a:lnTo>
                <a:lnTo>
                  <a:pt x="65010" y="40180"/>
                </a:lnTo>
                <a:lnTo>
                  <a:pt x="65190" y="40400"/>
                </a:lnTo>
                <a:lnTo>
                  <a:pt x="65360" y="40530"/>
                </a:lnTo>
                <a:lnTo>
                  <a:pt x="65630" y="40570"/>
                </a:lnTo>
                <a:lnTo>
                  <a:pt x="65770" y="40560"/>
                </a:lnTo>
                <a:lnTo>
                  <a:pt x="65880" y="40530"/>
                </a:lnTo>
                <a:lnTo>
                  <a:pt x="65980" y="40490"/>
                </a:lnTo>
                <a:lnTo>
                  <a:pt x="66110" y="40490"/>
                </a:lnTo>
                <a:lnTo>
                  <a:pt x="66320" y="40580"/>
                </a:lnTo>
                <a:lnTo>
                  <a:pt x="66930" y="41100"/>
                </a:lnTo>
                <a:lnTo>
                  <a:pt x="67150" y="41370"/>
                </a:lnTo>
                <a:lnTo>
                  <a:pt x="67470" y="41620"/>
                </a:lnTo>
                <a:lnTo>
                  <a:pt x="67880" y="41850"/>
                </a:lnTo>
                <a:lnTo>
                  <a:pt x="68000" y="41900"/>
                </a:lnTo>
                <a:lnTo>
                  <a:pt x="68190" y="41930"/>
                </a:lnTo>
                <a:lnTo>
                  <a:pt x="68330" y="41980"/>
                </a:lnTo>
                <a:lnTo>
                  <a:pt x="68430" y="42000"/>
                </a:lnTo>
                <a:lnTo>
                  <a:pt x="68490" y="41990"/>
                </a:lnTo>
                <a:lnTo>
                  <a:pt x="68530" y="41940"/>
                </a:lnTo>
                <a:lnTo>
                  <a:pt x="68550" y="41890"/>
                </a:lnTo>
                <a:lnTo>
                  <a:pt x="68560" y="41840"/>
                </a:lnTo>
                <a:lnTo>
                  <a:pt x="68550" y="41800"/>
                </a:lnTo>
                <a:lnTo>
                  <a:pt x="68530" y="41770"/>
                </a:lnTo>
                <a:lnTo>
                  <a:pt x="68520" y="41720"/>
                </a:lnTo>
                <a:lnTo>
                  <a:pt x="68540" y="41670"/>
                </a:lnTo>
                <a:lnTo>
                  <a:pt x="68610" y="41620"/>
                </a:lnTo>
                <a:lnTo>
                  <a:pt x="68760" y="41620"/>
                </a:lnTo>
                <a:lnTo>
                  <a:pt x="68990" y="41660"/>
                </a:lnTo>
                <a:lnTo>
                  <a:pt x="69270" y="41790"/>
                </a:lnTo>
                <a:lnTo>
                  <a:pt x="69440" y="41910"/>
                </a:lnTo>
                <a:lnTo>
                  <a:pt x="69500" y="42040"/>
                </a:lnTo>
                <a:lnTo>
                  <a:pt x="69490" y="42150"/>
                </a:lnTo>
                <a:lnTo>
                  <a:pt x="69500" y="42320"/>
                </a:lnTo>
                <a:lnTo>
                  <a:pt x="69560" y="42490"/>
                </a:lnTo>
                <a:lnTo>
                  <a:pt x="69820" y="42760"/>
                </a:lnTo>
                <a:lnTo>
                  <a:pt x="69990" y="42870"/>
                </a:lnTo>
                <a:lnTo>
                  <a:pt x="70120" y="42920"/>
                </a:lnTo>
                <a:lnTo>
                  <a:pt x="70240" y="42910"/>
                </a:lnTo>
                <a:lnTo>
                  <a:pt x="70350" y="42860"/>
                </a:lnTo>
                <a:lnTo>
                  <a:pt x="70580" y="42730"/>
                </a:lnTo>
                <a:lnTo>
                  <a:pt x="70700" y="42690"/>
                </a:lnTo>
                <a:lnTo>
                  <a:pt x="70830" y="42690"/>
                </a:lnTo>
                <a:lnTo>
                  <a:pt x="70890" y="42740"/>
                </a:lnTo>
                <a:lnTo>
                  <a:pt x="70910" y="42830"/>
                </a:lnTo>
                <a:lnTo>
                  <a:pt x="70880" y="43080"/>
                </a:lnTo>
                <a:lnTo>
                  <a:pt x="70920" y="43200"/>
                </a:lnTo>
                <a:lnTo>
                  <a:pt x="71000" y="43220"/>
                </a:lnTo>
                <a:lnTo>
                  <a:pt x="71090" y="43180"/>
                </a:lnTo>
                <a:lnTo>
                  <a:pt x="71170" y="43110"/>
                </a:lnTo>
                <a:lnTo>
                  <a:pt x="71250" y="43010"/>
                </a:lnTo>
                <a:lnTo>
                  <a:pt x="71340" y="42940"/>
                </a:lnTo>
                <a:lnTo>
                  <a:pt x="71430" y="42910"/>
                </a:lnTo>
                <a:lnTo>
                  <a:pt x="71590" y="42940"/>
                </a:lnTo>
                <a:lnTo>
                  <a:pt x="71690" y="43000"/>
                </a:lnTo>
                <a:lnTo>
                  <a:pt x="71790" y="43090"/>
                </a:lnTo>
                <a:lnTo>
                  <a:pt x="71870" y="43120"/>
                </a:lnTo>
                <a:lnTo>
                  <a:pt x="72040" y="43110"/>
                </a:lnTo>
                <a:lnTo>
                  <a:pt x="72160" y="43140"/>
                </a:lnTo>
                <a:lnTo>
                  <a:pt x="72220" y="43200"/>
                </a:lnTo>
                <a:lnTo>
                  <a:pt x="72260" y="43300"/>
                </a:lnTo>
                <a:lnTo>
                  <a:pt x="72280" y="43400"/>
                </a:lnTo>
                <a:lnTo>
                  <a:pt x="72300" y="43510"/>
                </a:lnTo>
                <a:lnTo>
                  <a:pt x="72370" y="43620"/>
                </a:lnTo>
                <a:lnTo>
                  <a:pt x="72460" y="43660"/>
                </a:lnTo>
                <a:lnTo>
                  <a:pt x="72920" y="43790"/>
                </a:lnTo>
                <a:lnTo>
                  <a:pt x="73130" y="43820"/>
                </a:lnTo>
                <a:lnTo>
                  <a:pt x="73570" y="43800"/>
                </a:lnTo>
                <a:lnTo>
                  <a:pt x="73540" y="44060"/>
                </a:lnTo>
                <a:lnTo>
                  <a:pt x="73360" y="44370"/>
                </a:lnTo>
                <a:lnTo>
                  <a:pt x="73300" y="44560"/>
                </a:lnTo>
                <a:lnTo>
                  <a:pt x="73230" y="44870"/>
                </a:lnTo>
                <a:lnTo>
                  <a:pt x="73140" y="44980"/>
                </a:lnTo>
                <a:lnTo>
                  <a:pt x="73020" y="45000"/>
                </a:lnTo>
                <a:lnTo>
                  <a:pt x="72870" y="44980"/>
                </a:lnTo>
                <a:lnTo>
                  <a:pt x="72730" y="44980"/>
                </a:lnTo>
                <a:lnTo>
                  <a:pt x="72540" y="45060"/>
                </a:lnTo>
                <a:lnTo>
                  <a:pt x="72480" y="45170"/>
                </a:lnTo>
                <a:lnTo>
                  <a:pt x="72480" y="45310"/>
                </a:lnTo>
                <a:lnTo>
                  <a:pt x="72530" y="45620"/>
                </a:lnTo>
                <a:lnTo>
                  <a:pt x="72490" y="45820"/>
                </a:lnTo>
                <a:lnTo>
                  <a:pt x="72430" y="45880"/>
                </a:lnTo>
                <a:lnTo>
                  <a:pt x="72360" y="45860"/>
                </a:lnTo>
                <a:lnTo>
                  <a:pt x="72290" y="45810"/>
                </a:lnTo>
                <a:lnTo>
                  <a:pt x="72190" y="45780"/>
                </a:lnTo>
                <a:lnTo>
                  <a:pt x="72060" y="45780"/>
                </a:lnTo>
                <a:lnTo>
                  <a:pt x="71680" y="45900"/>
                </a:lnTo>
                <a:lnTo>
                  <a:pt x="71560" y="45900"/>
                </a:lnTo>
                <a:lnTo>
                  <a:pt x="71110" y="45830"/>
                </a:lnTo>
                <a:lnTo>
                  <a:pt x="70340" y="46100"/>
                </a:lnTo>
                <a:lnTo>
                  <a:pt x="70200" y="46220"/>
                </a:lnTo>
                <a:lnTo>
                  <a:pt x="70120" y="46330"/>
                </a:lnTo>
                <a:lnTo>
                  <a:pt x="70110" y="46430"/>
                </a:lnTo>
                <a:lnTo>
                  <a:pt x="70120" y="46530"/>
                </a:lnTo>
                <a:lnTo>
                  <a:pt x="70260" y="46900"/>
                </a:lnTo>
                <a:lnTo>
                  <a:pt x="70320" y="46960"/>
                </a:lnTo>
                <a:lnTo>
                  <a:pt x="70410" y="46980"/>
                </a:lnTo>
                <a:lnTo>
                  <a:pt x="70530" y="46960"/>
                </a:lnTo>
                <a:lnTo>
                  <a:pt x="70610" y="46870"/>
                </a:lnTo>
                <a:lnTo>
                  <a:pt x="70640" y="46780"/>
                </a:lnTo>
                <a:lnTo>
                  <a:pt x="70650" y="46700"/>
                </a:lnTo>
                <a:lnTo>
                  <a:pt x="70650" y="46600"/>
                </a:lnTo>
                <a:lnTo>
                  <a:pt x="70710" y="46540"/>
                </a:lnTo>
                <a:lnTo>
                  <a:pt x="70790" y="46510"/>
                </a:lnTo>
                <a:lnTo>
                  <a:pt x="70880" y="46510"/>
                </a:lnTo>
                <a:lnTo>
                  <a:pt x="70970" y="46560"/>
                </a:lnTo>
                <a:lnTo>
                  <a:pt x="71030" y="46640"/>
                </a:lnTo>
                <a:lnTo>
                  <a:pt x="71070" y="46740"/>
                </a:lnTo>
                <a:lnTo>
                  <a:pt x="71080" y="46850"/>
                </a:lnTo>
                <a:lnTo>
                  <a:pt x="71070" y="47120"/>
                </a:lnTo>
                <a:lnTo>
                  <a:pt x="71080" y="47270"/>
                </a:lnTo>
                <a:lnTo>
                  <a:pt x="71130" y="47360"/>
                </a:lnTo>
                <a:lnTo>
                  <a:pt x="71220" y="47410"/>
                </a:lnTo>
                <a:lnTo>
                  <a:pt x="71340" y="47450"/>
                </a:lnTo>
                <a:lnTo>
                  <a:pt x="71420" y="47510"/>
                </a:lnTo>
                <a:lnTo>
                  <a:pt x="71480" y="47620"/>
                </a:lnTo>
                <a:lnTo>
                  <a:pt x="71490" y="47750"/>
                </a:lnTo>
                <a:lnTo>
                  <a:pt x="71480" y="48020"/>
                </a:lnTo>
                <a:lnTo>
                  <a:pt x="71480" y="48140"/>
                </a:lnTo>
                <a:lnTo>
                  <a:pt x="71520" y="48230"/>
                </a:lnTo>
                <a:lnTo>
                  <a:pt x="71590" y="48280"/>
                </a:lnTo>
                <a:lnTo>
                  <a:pt x="71720" y="48300"/>
                </a:lnTo>
                <a:lnTo>
                  <a:pt x="71950" y="48290"/>
                </a:lnTo>
                <a:lnTo>
                  <a:pt x="72030" y="48330"/>
                </a:lnTo>
                <a:lnTo>
                  <a:pt x="72080" y="48410"/>
                </a:lnTo>
                <a:lnTo>
                  <a:pt x="72100" y="48540"/>
                </a:lnTo>
                <a:lnTo>
                  <a:pt x="72090" y="48760"/>
                </a:lnTo>
                <a:lnTo>
                  <a:pt x="72050" y="49050"/>
                </a:lnTo>
                <a:lnTo>
                  <a:pt x="71940" y="49550"/>
                </a:lnTo>
                <a:lnTo>
                  <a:pt x="71870" y="49780"/>
                </a:lnTo>
                <a:lnTo>
                  <a:pt x="71790" y="49910"/>
                </a:lnTo>
                <a:lnTo>
                  <a:pt x="71440" y="50000"/>
                </a:lnTo>
                <a:lnTo>
                  <a:pt x="71340" y="50060"/>
                </a:lnTo>
                <a:lnTo>
                  <a:pt x="71220" y="50180"/>
                </a:lnTo>
                <a:lnTo>
                  <a:pt x="71180" y="50300"/>
                </a:lnTo>
                <a:lnTo>
                  <a:pt x="71210" y="50430"/>
                </a:lnTo>
                <a:lnTo>
                  <a:pt x="71300" y="50510"/>
                </a:lnTo>
                <a:lnTo>
                  <a:pt x="71400" y="50630"/>
                </a:lnTo>
                <a:lnTo>
                  <a:pt x="71460" y="50800"/>
                </a:lnTo>
                <a:lnTo>
                  <a:pt x="71400" y="51430"/>
                </a:lnTo>
                <a:lnTo>
                  <a:pt x="71430" y="51520"/>
                </a:lnTo>
                <a:lnTo>
                  <a:pt x="71220" y="51630"/>
                </a:lnTo>
                <a:lnTo>
                  <a:pt x="71180" y="51690"/>
                </a:lnTo>
                <a:lnTo>
                  <a:pt x="71180" y="51770"/>
                </a:lnTo>
                <a:lnTo>
                  <a:pt x="71240" y="51840"/>
                </a:lnTo>
                <a:lnTo>
                  <a:pt x="71350" y="51910"/>
                </a:lnTo>
                <a:lnTo>
                  <a:pt x="71420" y="51970"/>
                </a:lnTo>
                <a:lnTo>
                  <a:pt x="71460" y="52050"/>
                </a:lnTo>
                <a:lnTo>
                  <a:pt x="71420" y="52100"/>
                </a:lnTo>
                <a:lnTo>
                  <a:pt x="71320" y="52150"/>
                </a:lnTo>
                <a:lnTo>
                  <a:pt x="71100" y="52210"/>
                </a:lnTo>
                <a:lnTo>
                  <a:pt x="70830" y="52320"/>
                </a:lnTo>
                <a:lnTo>
                  <a:pt x="70770" y="52330"/>
                </a:lnTo>
                <a:lnTo>
                  <a:pt x="70700" y="52320"/>
                </a:lnTo>
                <a:lnTo>
                  <a:pt x="70660" y="52290"/>
                </a:lnTo>
                <a:lnTo>
                  <a:pt x="70650" y="52220"/>
                </a:lnTo>
                <a:lnTo>
                  <a:pt x="70650" y="52150"/>
                </a:lnTo>
                <a:lnTo>
                  <a:pt x="70670" y="52070"/>
                </a:lnTo>
                <a:lnTo>
                  <a:pt x="70670" y="51980"/>
                </a:lnTo>
                <a:lnTo>
                  <a:pt x="70660" y="51880"/>
                </a:lnTo>
                <a:lnTo>
                  <a:pt x="70600" y="51790"/>
                </a:lnTo>
                <a:lnTo>
                  <a:pt x="70510" y="51700"/>
                </a:lnTo>
                <a:lnTo>
                  <a:pt x="70380" y="51610"/>
                </a:lnTo>
                <a:lnTo>
                  <a:pt x="70230" y="51540"/>
                </a:lnTo>
                <a:lnTo>
                  <a:pt x="70010" y="51470"/>
                </a:lnTo>
                <a:lnTo>
                  <a:pt x="69860" y="51490"/>
                </a:lnTo>
                <a:lnTo>
                  <a:pt x="69740" y="51560"/>
                </a:lnTo>
                <a:lnTo>
                  <a:pt x="69640" y="51670"/>
                </a:lnTo>
                <a:lnTo>
                  <a:pt x="69510" y="51750"/>
                </a:lnTo>
                <a:lnTo>
                  <a:pt x="69370" y="51750"/>
                </a:lnTo>
                <a:lnTo>
                  <a:pt x="69240" y="51690"/>
                </a:lnTo>
                <a:lnTo>
                  <a:pt x="68950" y="51510"/>
                </a:lnTo>
                <a:lnTo>
                  <a:pt x="68730" y="51430"/>
                </a:lnTo>
                <a:lnTo>
                  <a:pt x="68540" y="51420"/>
                </a:lnTo>
                <a:lnTo>
                  <a:pt x="68200" y="51490"/>
                </a:lnTo>
                <a:lnTo>
                  <a:pt x="68060" y="51490"/>
                </a:lnTo>
                <a:lnTo>
                  <a:pt x="67950" y="51460"/>
                </a:lnTo>
                <a:lnTo>
                  <a:pt x="67850" y="51410"/>
                </a:lnTo>
                <a:lnTo>
                  <a:pt x="67270" y="51310"/>
                </a:lnTo>
                <a:lnTo>
                  <a:pt x="66640" y="51360"/>
                </a:lnTo>
                <a:lnTo>
                  <a:pt x="66410" y="51350"/>
                </a:lnTo>
                <a:lnTo>
                  <a:pt x="66240" y="51300"/>
                </a:lnTo>
                <a:lnTo>
                  <a:pt x="65910" y="51010"/>
                </a:lnTo>
                <a:lnTo>
                  <a:pt x="65700" y="50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