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Bucharest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Bucharest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61770" y="57150"/>
                </a:moveTo>
                <a:lnTo>
                  <a:pt x="61310" y="57010"/>
                </a:lnTo>
                <a:lnTo>
                  <a:pt x="61240" y="57210"/>
                </a:lnTo>
                <a:lnTo>
                  <a:pt x="61540" y="57950"/>
                </a:lnTo>
                <a:lnTo>
                  <a:pt x="61280" y="58180"/>
                </a:lnTo>
                <a:lnTo>
                  <a:pt x="60820" y="57570"/>
                </a:lnTo>
                <a:lnTo>
                  <a:pt x="60290" y="57450"/>
                </a:lnTo>
                <a:lnTo>
                  <a:pt x="59660" y="56770"/>
                </a:lnTo>
                <a:lnTo>
                  <a:pt x="59660" y="56340"/>
                </a:lnTo>
                <a:lnTo>
                  <a:pt x="60290" y="56280"/>
                </a:lnTo>
                <a:lnTo>
                  <a:pt x="60290" y="55860"/>
                </a:lnTo>
                <a:lnTo>
                  <a:pt x="59790" y="55640"/>
                </a:lnTo>
                <a:lnTo>
                  <a:pt x="60250" y="54830"/>
                </a:lnTo>
                <a:lnTo>
                  <a:pt x="60890" y="54590"/>
                </a:lnTo>
                <a:lnTo>
                  <a:pt x="60980" y="55500"/>
                </a:lnTo>
                <a:lnTo>
                  <a:pt x="61730" y="55680"/>
                </a:lnTo>
                <a:lnTo>
                  <a:pt x="61500" y="56360"/>
                </a:lnTo>
                <a:lnTo>
                  <a:pt x="61920" y="56730"/>
                </a:lnTo>
                <a:lnTo>
                  <a:pt x="61770" y="5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