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Brasov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Brasov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4410" y="42900"/>
                </a:moveTo>
                <a:lnTo>
                  <a:pt x="54210" y="42990"/>
                </a:lnTo>
                <a:lnTo>
                  <a:pt x="54150" y="43080"/>
                </a:lnTo>
                <a:lnTo>
                  <a:pt x="54060" y="43250"/>
                </a:lnTo>
                <a:lnTo>
                  <a:pt x="54010" y="43400"/>
                </a:lnTo>
                <a:lnTo>
                  <a:pt x="53840" y="43620"/>
                </a:lnTo>
                <a:lnTo>
                  <a:pt x="53250" y="43770"/>
                </a:lnTo>
                <a:lnTo>
                  <a:pt x="52930" y="43390"/>
                </a:lnTo>
                <a:lnTo>
                  <a:pt x="52400" y="42200"/>
                </a:lnTo>
                <a:lnTo>
                  <a:pt x="52260" y="42020"/>
                </a:lnTo>
                <a:lnTo>
                  <a:pt x="52100" y="41910"/>
                </a:lnTo>
                <a:lnTo>
                  <a:pt x="51950" y="41850"/>
                </a:lnTo>
                <a:lnTo>
                  <a:pt x="51780" y="41750"/>
                </a:lnTo>
                <a:lnTo>
                  <a:pt x="51420" y="41420"/>
                </a:lnTo>
                <a:lnTo>
                  <a:pt x="51190" y="41290"/>
                </a:lnTo>
                <a:lnTo>
                  <a:pt x="50120" y="41150"/>
                </a:lnTo>
                <a:lnTo>
                  <a:pt x="49530" y="41200"/>
                </a:lnTo>
                <a:lnTo>
                  <a:pt x="49240" y="41180"/>
                </a:lnTo>
                <a:lnTo>
                  <a:pt x="49130" y="41190"/>
                </a:lnTo>
                <a:lnTo>
                  <a:pt x="49010" y="41230"/>
                </a:lnTo>
                <a:lnTo>
                  <a:pt x="48840" y="41340"/>
                </a:lnTo>
                <a:lnTo>
                  <a:pt x="48730" y="41380"/>
                </a:lnTo>
                <a:lnTo>
                  <a:pt x="48650" y="41340"/>
                </a:lnTo>
                <a:lnTo>
                  <a:pt x="48580" y="41240"/>
                </a:lnTo>
                <a:lnTo>
                  <a:pt x="48510" y="41110"/>
                </a:lnTo>
                <a:lnTo>
                  <a:pt x="48360" y="40940"/>
                </a:lnTo>
                <a:lnTo>
                  <a:pt x="48230" y="40870"/>
                </a:lnTo>
                <a:lnTo>
                  <a:pt x="48080" y="40830"/>
                </a:lnTo>
                <a:lnTo>
                  <a:pt x="47480" y="40890"/>
                </a:lnTo>
                <a:lnTo>
                  <a:pt x="47460" y="40610"/>
                </a:lnTo>
                <a:lnTo>
                  <a:pt x="47430" y="40400"/>
                </a:lnTo>
                <a:lnTo>
                  <a:pt x="47390" y="40000"/>
                </a:lnTo>
                <a:lnTo>
                  <a:pt x="47310" y="39550"/>
                </a:lnTo>
                <a:lnTo>
                  <a:pt x="47270" y="39380"/>
                </a:lnTo>
                <a:lnTo>
                  <a:pt x="47210" y="39220"/>
                </a:lnTo>
                <a:lnTo>
                  <a:pt x="46910" y="38580"/>
                </a:lnTo>
                <a:lnTo>
                  <a:pt x="46910" y="38440"/>
                </a:lnTo>
                <a:lnTo>
                  <a:pt x="46950" y="38320"/>
                </a:lnTo>
                <a:lnTo>
                  <a:pt x="47100" y="38210"/>
                </a:lnTo>
                <a:lnTo>
                  <a:pt x="47440" y="38060"/>
                </a:lnTo>
                <a:lnTo>
                  <a:pt x="47620" y="38010"/>
                </a:lnTo>
                <a:lnTo>
                  <a:pt x="47790" y="37940"/>
                </a:lnTo>
                <a:lnTo>
                  <a:pt x="47920" y="37840"/>
                </a:lnTo>
                <a:lnTo>
                  <a:pt x="47970" y="37690"/>
                </a:lnTo>
                <a:lnTo>
                  <a:pt x="47940" y="37600"/>
                </a:lnTo>
                <a:lnTo>
                  <a:pt x="47870" y="37550"/>
                </a:lnTo>
                <a:lnTo>
                  <a:pt x="47810" y="37520"/>
                </a:lnTo>
                <a:lnTo>
                  <a:pt x="47750" y="37450"/>
                </a:lnTo>
                <a:lnTo>
                  <a:pt x="47730" y="37360"/>
                </a:lnTo>
                <a:lnTo>
                  <a:pt x="47730" y="37240"/>
                </a:lnTo>
                <a:lnTo>
                  <a:pt x="47740" y="37090"/>
                </a:lnTo>
                <a:lnTo>
                  <a:pt x="47700" y="36990"/>
                </a:lnTo>
                <a:lnTo>
                  <a:pt x="47570" y="36830"/>
                </a:lnTo>
                <a:lnTo>
                  <a:pt x="47540" y="36750"/>
                </a:lnTo>
                <a:lnTo>
                  <a:pt x="47540" y="36640"/>
                </a:lnTo>
                <a:lnTo>
                  <a:pt x="47600" y="36550"/>
                </a:lnTo>
                <a:lnTo>
                  <a:pt x="48030" y="36320"/>
                </a:lnTo>
                <a:lnTo>
                  <a:pt x="48180" y="36170"/>
                </a:lnTo>
                <a:lnTo>
                  <a:pt x="48340" y="36080"/>
                </a:lnTo>
                <a:lnTo>
                  <a:pt x="48450" y="36060"/>
                </a:lnTo>
                <a:lnTo>
                  <a:pt x="48530" y="36080"/>
                </a:lnTo>
                <a:lnTo>
                  <a:pt x="48610" y="36130"/>
                </a:lnTo>
                <a:lnTo>
                  <a:pt x="48670" y="36130"/>
                </a:lnTo>
                <a:lnTo>
                  <a:pt x="48750" y="36090"/>
                </a:lnTo>
                <a:lnTo>
                  <a:pt x="48780" y="35960"/>
                </a:lnTo>
                <a:lnTo>
                  <a:pt x="48770" y="35850"/>
                </a:lnTo>
                <a:lnTo>
                  <a:pt x="48710" y="35670"/>
                </a:lnTo>
                <a:lnTo>
                  <a:pt x="48730" y="35580"/>
                </a:lnTo>
                <a:lnTo>
                  <a:pt x="48790" y="35520"/>
                </a:lnTo>
                <a:lnTo>
                  <a:pt x="49330" y="35230"/>
                </a:lnTo>
                <a:lnTo>
                  <a:pt x="49900" y="34750"/>
                </a:lnTo>
                <a:lnTo>
                  <a:pt x="50100" y="34470"/>
                </a:lnTo>
                <a:lnTo>
                  <a:pt x="50040" y="34190"/>
                </a:lnTo>
                <a:lnTo>
                  <a:pt x="50080" y="34070"/>
                </a:lnTo>
                <a:lnTo>
                  <a:pt x="50140" y="33920"/>
                </a:lnTo>
                <a:lnTo>
                  <a:pt x="50230" y="33810"/>
                </a:lnTo>
                <a:lnTo>
                  <a:pt x="50450" y="33640"/>
                </a:lnTo>
                <a:lnTo>
                  <a:pt x="50580" y="33560"/>
                </a:lnTo>
                <a:lnTo>
                  <a:pt x="50720" y="33520"/>
                </a:lnTo>
                <a:lnTo>
                  <a:pt x="51600" y="33480"/>
                </a:lnTo>
                <a:lnTo>
                  <a:pt x="52080" y="33370"/>
                </a:lnTo>
                <a:lnTo>
                  <a:pt x="52600" y="33280"/>
                </a:lnTo>
                <a:lnTo>
                  <a:pt x="53130" y="33040"/>
                </a:lnTo>
                <a:lnTo>
                  <a:pt x="53290" y="33040"/>
                </a:lnTo>
                <a:lnTo>
                  <a:pt x="53450" y="33070"/>
                </a:lnTo>
                <a:lnTo>
                  <a:pt x="53650" y="33180"/>
                </a:lnTo>
                <a:lnTo>
                  <a:pt x="53810" y="33330"/>
                </a:lnTo>
                <a:lnTo>
                  <a:pt x="53960" y="33440"/>
                </a:lnTo>
                <a:lnTo>
                  <a:pt x="54380" y="33590"/>
                </a:lnTo>
                <a:lnTo>
                  <a:pt x="54650" y="33890"/>
                </a:lnTo>
                <a:lnTo>
                  <a:pt x="54590" y="34080"/>
                </a:lnTo>
                <a:lnTo>
                  <a:pt x="54610" y="34200"/>
                </a:lnTo>
                <a:lnTo>
                  <a:pt x="54700" y="34350"/>
                </a:lnTo>
                <a:lnTo>
                  <a:pt x="55010" y="34590"/>
                </a:lnTo>
                <a:lnTo>
                  <a:pt x="55140" y="34760"/>
                </a:lnTo>
                <a:lnTo>
                  <a:pt x="55220" y="34680"/>
                </a:lnTo>
                <a:lnTo>
                  <a:pt x="55410" y="34670"/>
                </a:lnTo>
                <a:lnTo>
                  <a:pt x="55610" y="34720"/>
                </a:lnTo>
                <a:lnTo>
                  <a:pt x="55730" y="34820"/>
                </a:lnTo>
                <a:lnTo>
                  <a:pt x="55770" y="35060"/>
                </a:lnTo>
                <a:lnTo>
                  <a:pt x="55640" y="35520"/>
                </a:lnTo>
                <a:lnTo>
                  <a:pt x="55670" y="35660"/>
                </a:lnTo>
                <a:lnTo>
                  <a:pt x="55670" y="35760"/>
                </a:lnTo>
                <a:lnTo>
                  <a:pt x="55610" y="35950"/>
                </a:lnTo>
                <a:lnTo>
                  <a:pt x="55590" y="36260"/>
                </a:lnTo>
                <a:lnTo>
                  <a:pt x="55600" y="37160"/>
                </a:lnTo>
                <a:lnTo>
                  <a:pt x="55640" y="37370"/>
                </a:lnTo>
                <a:lnTo>
                  <a:pt x="55730" y="37550"/>
                </a:lnTo>
                <a:lnTo>
                  <a:pt x="56410" y="38010"/>
                </a:lnTo>
                <a:lnTo>
                  <a:pt x="56710" y="38320"/>
                </a:lnTo>
                <a:lnTo>
                  <a:pt x="56730" y="38780"/>
                </a:lnTo>
                <a:lnTo>
                  <a:pt x="56900" y="38780"/>
                </a:lnTo>
                <a:lnTo>
                  <a:pt x="56970" y="38750"/>
                </a:lnTo>
                <a:lnTo>
                  <a:pt x="57050" y="38680"/>
                </a:lnTo>
                <a:lnTo>
                  <a:pt x="57190" y="38780"/>
                </a:lnTo>
                <a:lnTo>
                  <a:pt x="57320" y="38770"/>
                </a:lnTo>
                <a:lnTo>
                  <a:pt x="57460" y="38710"/>
                </a:lnTo>
                <a:lnTo>
                  <a:pt x="57610" y="38680"/>
                </a:lnTo>
                <a:lnTo>
                  <a:pt x="57670" y="38600"/>
                </a:lnTo>
                <a:lnTo>
                  <a:pt x="57820" y="38820"/>
                </a:lnTo>
                <a:lnTo>
                  <a:pt x="57980" y="38910"/>
                </a:lnTo>
                <a:lnTo>
                  <a:pt x="58880" y="39250"/>
                </a:lnTo>
                <a:lnTo>
                  <a:pt x="59120" y="39420"/>
                </a:lnTo>
                <a:lnTo>
                  <a:pt x="59400" y="39710"/>
                </a:lnTo>
                <a:lnTo>
                  <a:pt x="59550" y="39950"/>
                </a:lnTo>
                <a:lnTo>
                  <a:pt x="59700" y="40250"/>
                </a:lnTo>
                <a:lnTo>
                  <a:pt x="59800" y="40330"/>
                </a:lnTo>
                <a:lnTo>
                  <a:pt x="59990" y="40410"/>
                </a:lnTo>
                <a:lnTo>
                  <a:pt x="60170" y="40520"/>
                </a:lnTo>
                <a:lnTo>
                  <a:pt x="60350" y="40680"/>
                </a:lnTo>
                <a:lnTo>
                  <a:pt x="60650" y="41140"/>
                </a:lnTo>
                <a:lnTo>
                  <a:pt x="60860" y="41360"/>
                </a:lnTo>
                <a:lnTo>
                  <a:pt x="60330" y="42490"/>
                </a:lnTo>
                <a:lnTo>
                  <a:pt x="59880" y="42400"/>
                </a:lnTo>
                <a:lnTo>
                  <a:pt x="59370" y="42100"/>
                </a:lnTo>
                <a:lnTo>
                  <a:pt x="59160" y="42070"/>
                </a:lnTo>
                <a:lnTo>
                  <a:pt x="59030" y="42120"/>
                </a:lnTo>
                <a:lnTo>
                  <a:pt x="58960" y="42240"/>
                </a:lnTo>
                <a:lnTo>
                  <a:pt x="58920" y="42390"/>
                </a:lnTo>
                <a:lnTo>
                  <a:pt x="58890" y="42540"/>
                </a:lnTo>
                <a:lnTo>
                  <a:pt x="58850" y="42720"/>
                </a:lnTo>
                <a:lnTo>
                  <a:pt x="58760" y="42880"/>
                </a:lnTo>
                <a:lnTo>
                  <a:pt x="58570" y="43040"/>
                </a:lnTo>
                <a:lnTo>
                  <a:pt x="58410" y="43090"/>
                </a:lnTo>
                <a:lnTo>
                  <a:pt x="58270" y="43070"/>
                </a:lnTo>
                <a:lnTo>
                  <a:pt x="58190" y="42990"/>
                </a:lnTo>
                <a:lnTo>
                  <a:pt x="58060" y="42770"/>
                </a:lnTo>
                <a:lnTo>
                  <a:pt x="57990" y="42680"/>
                </a:lnTo>
                <a:lnTo>
                  <a:pt x="57880" y="42610"/>
                </a:lnTo>
                <a:lnTo>
                  <a:pt x="57760" y="42620"/>
                </a:lnTo>
                <a:lnTo>
                  <a:pt x="57490" y="42710"/>
                </a:lnTo>
                <a:lnTo>
                  <a:pt x="57350" y="42690"/>
                </a:lnTo>
                <a:lnTo>
                  <a:pt x="56940" y="42530"/>
                </a:lnTo>
                <a:lnTo>
                  <a:pt x="56530" y="42440"/>
                </a:lnTo>
                <a:lnTo>
                  <a:pt x="56310" y="42450"/>
                </a:lnTo>
                <a:lnTo>
                  <a:pt x="54690" y="42740"/>
                </a:lnTo>
                <a:lnTo>
                  <a:pt x="54560" y="42790"/>
                </a:lnTo>
                <a:lnTo>
                  <a:pt x="54410" y="42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