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Braila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Brail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9640" y="52100"/>
                </a:moveTo>
                <a:lnTo>
                  <a:pt x="79450" y="52280"/>
                </a:lnTo>
                <a:lnTo>
                  <a:pt x="79250" y="52360"/>
                </a:lnTo>
                <a:lnTo>
                  <a:pt x="79070" y="52310"/>
                </a:lnTo>
                <a:lnTo>
                  <a:pt x="78780" y="52120"/>
                </a:lnTo>
                <a:lnTo>
                  <a:pt x="78600" y="52080"/>
                </a:lnTo>
                <a:lnTo>
                  <a:pt x="78410" y="52090"/>
                </a:lnTo>
                <a:lnTo>
                  <a:pt x="78260" y="52120"/>
                </a:lnTo>
                <a:lnTo>
                  <a:pt x="77970" y="51840"/>
                </a:lnTo>
                <a:lnTo>
                  <a:pt x="77890" y="51740"/>
                </a:lnTo>
                <a:lnTo>
                  <a:pt x="77720" y="51630"/>
                </a:lnTo>
                <a:lnTo>
                  <a:pt x="77520" y="51590"/>
                </a:lnTo>
                <a:lnTo>
                  <a:pt x="77070" y="51640"/>
                </a:lnTo>
                <a:lnTo>
                  <a:pt x="76860" y="51720"/>
                </a:lnTo>
                <a:lnTo>
                  <a:pt x="76690" y="51810"/>
                </a:lnTo>
                <a:lnTo>
                  <a:pt x="76470" y="51880"/>
                </a:lnTo>
                <a:lnTo>
                  <a:pt x="76100" y="51960"/>
                </a:lnTo>
                <a:lnTo>
                  <a:pt x="73470" y="51880"/>
                </a:lnTo>
                <a:lnTo>
                  <a:pt x="73200" y="51780"/>
                </a:lnTo>
                <a:lnTo>
                  <a:pt x="73080" y="51720"/>
                </a:lnTo>
                <a:lnTo>
                  <a:pt x="72960" y="51690"/>
                </a:lnTo>
                <a:lnTo>
                  <a:pt x="72790" y="51750"/>
                </a:lnTo>
                <a:lnTo>
                  <a:pt x="72570" y="51860"/>
                </a:lnTo>
                <a:lnTo>
                  <a:pt x="72380" y="51870"/>
                </a:lnTo>
                <a:lnTo>
                  <a:pt x="72230" y="51850"/>
                </a:lnTo>
                <a:lnTo>
                  <a:pt x="71430" y="51520"/>
                </a:lnTo>
                <a:lnTo>
                  <a:pt x="71400" y="51430"/>
                </a:lnTo>
                <a:lnTo>
                  <a:pt x="71460" y="50800"/>
                </a:lnTo>
                <a:lnTo>
                  <a:pt x="71400" y="50630"/>
                </a:lnTo>
                <a:lnTo>
                  <a:pt x="71300" y="50510"/>
                </a:lnTo>
                <a:lnTo>
                  <a:pt x="71210" y="50430"/>
                </a:lnTo>
                <a:lnTo>
                  <a:pt x="71180" y="50300"/>
                </a:lnTo>
                <a:lnTo>
                  <a:pt x="71220" y="50180"/>
                </a:lnTo>
                <a:lnTo>
                  <a:pt x="71340" y="50060"/>
                </a:lnTo>
                <a:lnTo>
                  <a:pt x="71440" y="50000"/>
                </a:lnTo>
                <a:lnTo>
                  <a:pt x="71790" y="49910"/>
                </a:lnTo>
                <a:lnTo>
                  <a:pt x="71870" y="49780"/>
                </a:lnTo>
                <a:lnTo>
                  <a:pt x="71940" y="49550"/>
                </a:lnTo>
                <a:lnTo>
                  <a:pt x="72050" y="49050"/>
                </a:lnTo>
                <a:lnTo>
                  <a:pt x="72090" y="48760"/>
                </a:lnTo>
                <a:lnTo>
                  <a:pt x="72100" y="48540"/>
                </a:lnTo>
                <a:lnTo>
                  <a:pt x="72080" y="48410"/>
                </a:lnTo>
                <a:lnTo>
                  <a:pt x="72030" y="48330"/>
                </a:lnTo>
                <a:lnTo>
                  <a:pt x="71950" y="48290"/>
                </a:lnTo>
                <a:lnTo>
                  <a:pt x="71720" y="48300"/>
                </a:lnTo>
                <a:lnTo>
                  <a:pt x="71590" y="48280"/>
                </a:lnTo>
                <a:lnTo>
                  <a:pt x="71520" y="48230"/>
                </a:lnTo>
                <a:lnTo>
                  <a:pt x="71480" y="48140"/>
                </a:lnTo>
                <a:lnTo>
                  <a:pt x="71480" y="48020"/>
                </a:lnTo>
                <a:lnTo>
                  <a:pt x="71490" y="47750"/>
                </a:lnTo>
                <a:lnTo>
                  <a:pt x="71480" y="47620"/>
                </a:lnTo>
                <a:lnTo>
                  <a:pt x="71420" y="47510"/>
                </a:lnTo>
                <a:lnTo>
                  <a:pt x="71340" y="47450"/>
                </a:lnTo>
                <a:lnTo>
                  <a:pt x="71220" y="47410"/>
                </a:lnTo>
                <a:lnTo>
                  <a:pt x="71130" y="47360"/>
                </a:lnTo>
                <a:lnTo>
                  <a:pt x="71080" y="47270"/>
                </a:lnTo>
                <a:lnTo>
                  <a:pt x="71070" y="47120"/>
                </a:lnTo>
                <a:lnTo>
                  <a:pt x="71080" y="46850"/>
                </a:lnTo>
                <a:lnTo>
                  <a:pt x="71070" y="46740"/>
                </a:lnTo>
                <a:lnTo>
                  <a:pt x="71030" y="46640"/>
                </a:lnTo>
                <a:lnTo>
                  <a:pt x="70970" y="46560"/>
                </a:lnTo>
                <a:lnTo>
                  <a:pt x="70880" y="46510"/>
                </a:lnTo>
                <a:lnTo>
                  <a:pt x="70790" y="46510"/>
                </a:lnTo>
                <a:lnTo>
                  <a:pt x="70710" y="46540"/>
                </a:lnTo>
                <a:lnTo>
                  <a:pt x="70650" y="46600"/>
                </a:lnTo>
                <a:lnTo>
                  <a:pt x="70650" y="46700"/>
                </a:lnTo>
                <a:lnTo>
                  <a:pt x="70640" y="46780"/>
                </a:lnTo>
                <a:lnTo>
                  <a:pt x="70610" y="46870"/>
                </a:lnTo>
                <a:lnTo>
                  <a:pt x="70530" y="46960"/>
                </a:lnTo>
                <a:lnTo>
                  <a:pt x="70410" y="46980"/>
                </a:lnTo>
                <a:lnTo>
                  <a:pt x="70320" y="46960"/>
                </a:lnTo>
                <a:lnTo>
                  <a:pt x="70260" y="46900"/>
                </a:lnTo>
                <a:lnTo>
                  <a:pt x="70120" y="46530"/>
                </a:lnTo>
                <a:lnTo>
                  <a:pt x="70110" y="46430"/>
                </a:lnTo>
                <a:lnTo>
                  <a:pt x="70120" y="46330"/>
                </a:lnTo>
                <a:lnTo>
                  <a:pt x="70200" y="46220"/>
                </a:lnTo>
                <a:lnTo>
                  <a:pt x="70340" y="46100"/>
                </a:lnTo>
                <a:lnTo>
                  <a:pt x="71110" y="45830"/>
                </a:lnTo>
                <a:lnTo>
                  <a:pt x="71560" y="45900"/>
                </a:lnTo>
                <a:lnTo>
                  <a:pt x="71680" y="45900"/>
                </a:lnTo>
                <a:lnTo>
                  <a:pt x="72060" y="45780"/>
                </a:lnTo>
                <a:lnTo>
                  <a:pt x="72190" y="45780"/>
                </a:lnTo>
                <a:lnTo>
                  <a:pt x="72290" y="45810"/>
                </a:lnTo>
                <a:lnTo>
                  <a:pt x="72360" y="45860"/>
                </a:lnTo>
                <a:lnTo>
                  <a:pt x="72430" y="45880"/>
                </a:lnTo>
                <a:lnTo>
                  <a:pt x="72490" y="45820"/>
                </a:lnTo>
                <a:lnTo>
                  <a:pt x="72530" y="45620"/>
                </a:lnTo>
                <a:lnTo>
                  <a:pt x="72480" y="45310"/>
                </a:lnTo>
                <a:lnTo>
                  <a:pt x="72480" y="45170"/>
                </a:lnTo>
                <a:lnTo>
                  <a:pt x="72540" y="45060"/>
                </a:lnTo>
                <a:lnTo>
                  <a:pt x="72730" y="44980"/>
                </a:lnTo>
                <a:lnTo>
                  <a:pt x="72870" y="44980"/>
                </a:lnTo>
                <a:lnTo>
                  <a:pt x="73020" y="45000"/>
                </a:lnTo>
                <a:lnTo>
                  <a:pt x="73140" y="44980"/>
                </a:lnTo>
                <a:lnTo>
                  <a:pt x="73230" y="44870"/>
                </a:lnTo>
                <a:lnTo>
                  <a:pt x="73300" y="44560"/>
                </a:lnTo>
                <a:lnTo>
                  <a:pt x="73360" y="44370"/>
                </a:lnTo>
                <a:lnTo>
                  <a:pt x="73540" y="44060"/>
                </a:lnTo>
                <a:lnTo>
                  <a:pt x="73570" y="43800"/>
                </a:lnTo>
                <a:lnTo>
                  <a:pt x="73660" y="43520"/>
                </a:lnTo>
                <a:lnTo>
                  <a:pt x="73900" y="43150"/>
                </a:lnTo>
                <a:lnTo>
                  <a:pt x="74150" y="42830"/>
                </a:lnTo>
                <a:lnTo>
                  <a:pt x="74320" y="42670"/>
                </a:lnTo>
                <a:lnTo>
                  <a:pt x="74510" y="42550"/>
                </a:lnTo>
                <a:lnTo>
                  <a:pt x="75080" y="42340"/>
                </a:lnTo>
                <a:lnTo>
                  <a:pt x="75630" y="42580"/>
                </a:lnTo>
                <a:lnTo>
                  <a:pt x="75970" y="42560"/>
                </a:lnTo>
                <a:lnTo>
                  <a:pt x="76140" y="42530"/>
                </a:lnTo>
                <a:lnTo>
                  <a:pt x="76260" y="42560"/>
                </a:lnTo>
                <a:lnTo>
                  <a:pt x="76340" y="42630"/>
                </a:lnTo>
                <a:lnTo>
                  <a:pt x="76530" y="42870"/>
                </a:lnTo>
                <a:lnTo>
                  <a:pt x="76860" y="43160"/>
                </a:lnTo>
                <a:lnTo>
                  <a:pt x="77390" y="43440"/>
                </a:lnTo>
                <a:lnTo>
                  <a:pt x="77730" y="43510"/>
                </a:lnTo>
                <a:lnTo>
                  <a:pt x="78360" y="43480"/>
                </a:lnTo>
                <a:lnTo>
                  <a:pt x="78590" y="43520"/>
                </a:lnTo>
                <a:lnTo>
                  <a:pt x="78830" y="43600"/>
                </a:lnTo>
                <a:lnTo>
                  <a:pt x="79410" y="43680"/>
                </a:lnTo>
                <a:lnTo>
                  <a:pt x="79370" y="43800"/>
                </a:lnTo>
                <a:lnTo>
                  <a:pt x="79350" y="43920"/>
                </a:lnTo>
                <a:lnTo>
                  <a:pt x="79320" y="44320"/>
                </a:lnTo>
                <a:lnTo>
                  <a:pt x="79320" y="44370"/>
                </a:lnTo>
                <a:lnTo>
                  <a:pt x="79300" y="44420"/>
                </a:lnTo>
                <a:lnTo>
                  <a:pt x="79220" y="44570"/>
                </a:lnTo>
                <a:lnTo>
                  <a:pt x="79210" y="44600"/>
                </a:lnTo>
                <a:lnTo>
                  <a:pt x="79160" y="44810"/>
                </a:lnTo>
                <a:lnTo>
                  <a:pt x="79110" y="44890"/>
                </a:lnTo>
                <a:lnTo>
                  <a:pt x="78990" y="45090"/>
                </a:lnTo>
                <a:lnTo>
                  <a:pt x="79510" y="45550"/>
                </a:lnTo>
                <a:lnTo>
                  <a:pt x="79840" y="45690"/>
                </a:lnTo>
                <a:lnTo>
                  <a:pt x="80180" y="45550"/>
                </a:lnTo>
                <a:lnTo>
                  <a:pt x="80240" y="45610"/>
                </a:lnTo>
                <a:lnTo>
                  <a:pt x="80290" y="45670"/>
                </a:lnTo>
                <a:lnTo>
                  <a:pt x="80340" y="45740"/>
                </a:lnTo>
                <a:lnTo>
                  <a:pt x="80370" y="45830"/>
                </a:lnTo>
                <a:lnTo>
                  <a:pt x="80250" y="46010"/>
                </a:lnTo>
                <a:lnTo>
                  <a:pt x="80110" y="46300"/>
                </a:lnTo>
                <a:lnTo>
                  <a:pt x="80060" y="46560"/>
                </a:lnTo>
                <a:lnTo>
                  <a:pt x="80210" y="46680"/>
                </a:lnTo>
                <a:lnTo>
                  <a:pt x="80390" y="46740"/>
                </a:lnTo>
                <a:lnTo>
                  <a:pt x="80580" y="46880"/>
                </a:lnTo>
                <a:lnTo>
                  <a:pt x="80750" y="47060"/>
                </a:lnTo>
                <a:lnTo>
                  <a:pt x="80830" y="47240"/>
                </a:lnTo>
                <a:lnTo>
                  <a:pt x="80790" y="47420"/>
                </a:lnTo>
                <a:lnTo>
                  <a:pt x="80680" y="47600"/>
                </a:lnTo>
                <a:lnTo>
                  <a:pt x="80540" y="47740"/>
                </a:lnTo>
                <a:lnTo>
                  <a:pt x="80410" y="47800"/>
                </a:lnTo>
                <a:lnTo>
                  <a:pt x="80380" y="47860"/>
                </a:lnTo>
                <a:lnTo>
                  <a:pt x="80440" y="48300"/>
                </a:lnTo>
                <a:lnTo>
                  <a:pt x="80450" y="48340"/>
                </a:lnTo>
                <a:lnTo>
                  <a:pt x="80470" y="48370"/>
                </a:lnTo>
                <a:lnTo>
                  <a:pt x="80490" y="48410"/>
                </a:lnTo>
                <a:lnTo>
                  <a:pt x="80500" y="48490"/>
                </a:lnTo>
                <a:lnTo>
                  <a:pt x="80490" y="48580"/>
                </a:lnTo>
                <a:lnTo>
                  <a:pt x="80400" y="48720"/>
                </a:lnTo>
                <a:lnTo>
                  <a:pt x="80370" y="48820"/>
                </a:lnTo>
                <a:lnTo>
                  <a:pt x="80470" y="49310"/>
                </a:lnTo>
                <a:lnTo>
                  <a:pt x="80480" y="49620"/>
                </a:lnTo>
                <a:lnTo>
                  <a:pt x="80340" y="49750"/>
                </a:lnTo>
                <a:lnTo>
                  <a:pt x="80310" y="49820"/>
                </a:lnTo>
                <a:lnTo>
                  <a:pt x="80320" y="50420"/>
                </a:lnTo>
                <a:lnTo>
                  <a:pt x="80330" y="50490"/>
                </a:lnTo>
                <a:lnTo>
                  <a:pt x="80320" y="50540"/>
                </a:lnTo>
                <a:lnTo>
                  <a:pt x="80240" y="50680"/>
                </a:lnTo>
                <a:lnTo>
                  <a:pt x="79980" y="51030"/>
                </a:lnTo>
                <a:lnTo>
                  <a:pt x="79890" y="51230"/>
                </a:lnTo>
                <a:lnTo>
                  <a:pt x="79850" y="51560"/>
                </a:lnTo>
                <a:lnTo>
                  <a:pt x="79790" y="51840"/>
                </a:lnTo>
                <a:lnTo>
                  <a:pt x="79640" y="52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