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Botosani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otosan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3650" y="13270"/>
                </a:moveTo>
                <a:lnTo>
                  <a:pt x="73510" y="13340"/>
                </a:lnTo>
                <a:lnTo>
                  <a:pt x="73120" y="13520"/>
                </a:lnTo>
                <a:lnTo>
                  <a:pt x="72730" y="13520"/>
                </a:lnTo>
                <a:lnTo>
                  <a:pt x="72570" y="13480"/>
                </a:lnTo>
                <a:lnTo>
                  <a:pt x="72460" y="13490"/>
                </a:lnTo>
                <a:lnTo>
                  <a:pt x="72350" y="13560"/>
                </a:lnTo>
                <a:lnTo>
                  <a:pt x="72180" y="13750"/>
                </a:lnTo>
                <a:lnTo>
                  <a:pt x="72090" y="13830"/>
                </a:lnTo>
                <a:lnTo>
                  <a:pt x="72010" y="13920"/>
                </a:lnTo>
                <a:lnTo>
                  <a:pt x="71960" y="14030"/>
                </a:lnTo>
                <a:lnTo>
                  <a:pt x="71920" y="14270"/>
                </a:lnTo>
                <a:lnTo>
                  <a:pt x="71850" y="14380"/>
                </a:lnTo>
                <a:lnTo>
                  <a:pt x="71730" y="14430"/>
                </a:lnTo>
                <a:lnTo>
                  <a:pt x="71470" y="14440"/>
                </a:lnTo>
                <a:lnTo>
                  <a:pt x="71340" y="14400"/>
                </a:lnTo>
                <a:lnTo>
                  <a:pt x="71180" y="14310"/>
                </a:lnTo>
                <a:lnTo>
                  <a:pt x="71000" y="14240"/>
                </a:lnTo>
                <a:lnTo>
                  <a:pt x="70740" y="14180"/>
                </a:lnTo>
                <a:lnTo>
                  <a:pt x="70580" y="14060"/>
                </a:lnTo>
                <a:lnTo>
                  <a:pt x="70500" y="14030"/>
                </a:lnTo>
                <a:lnTo>
                  <a:pt x="70390" y="14050"/>
                </a:lnTo>
                <a:lnTo>
                  <a:pt x="70290" y="14130"/>
                </a:lnTo>
                <a:lnTo>
                  <a:pt x="70220" y="14220"/>
                </a:lnTo>
                <a:lnTo>
                  <a:pt x="70190" y="14330"/>
                </a:lnTo>
                <a:lnTo>
                  <a:pt x="70210" y="14450"/>
                </a:lnTo>
                <a:lnTo>
                  <a:pt x="70380" y="14840"/>
                </a:lnTo>
                <a:lnTo>
                  <a:pt x="70390" y="14960"/>
                </a:lnTo>
                <a:lnTo>
                  <a:pt x="70340" y="15060"/>
                </a:lnTo>
                <a:lnTo>
                  <a:pt x="70240" y="15140"/>
                </a:lnTo>
                <a:lnTo>
                  <a:pt x="70040" y="15210"/>
                </a:lnTo>
                <a:lnTo>
                  <a:pt x="69890" y="15240"/>
                </a:lnTo>
                <a:lnTo>
                  <a:pt x="69710" y="15180"/>
                </a:lnTo>
                <a:lnTo>
                  <a:pt x="69590" y="15090"/>
                </a:lnTo>
                <a:lnTo>
                  <a:pt x="69490" y="14980"/>
                </a:lnTo>
                <a:lnTo>
                  <a:pt x="69350" y="14800"/>
                </a:lnTo>
                <a:lnTo>
                  <a:pt x="69270" y="14730"/>
                </a:lnTo>
                <a:lnTo>
                  <a:pt x="69190" y="14670"/>
                </a:lnTo>
                <a:lnTo>
                  <a:pt x="69090" y="14640"/>
                </a:lnTo>
                <a:lnTo>
                  <a:pt x="67480" y="14630"/>
                </a:lnTo>
                <a:lnTo>
                  <a:pt x="67330" y="14600"/>
                </a:lnTo>
                <a:lnTo>
                  <a:pt x="67220" y="14540"/>
                </a:lnTo>
                <a:lnTo>
                  <a:pt x="67040" y="14410"/>
                </a:lnTo>
                <a:lnTo>
                  <a:pt x="66950" y="14400"/>
                </a:lnTo>
                <a:lnTo>
                  <a:pt x="66860" y="14440"/>
                </a:lnTo>
                <a:lnTo>
                  <a:pt x="66790" y="14530"/>
                </a:lnTo>
                <a:lnTo>
                  <a:pt x="66750" y="14680"/>
                </a:lnTo>
                <a:lnTo>
                  <a:pt x="66610" y="14970"/>
                </a:lnTo>
                <a:lnTo>
                  <a:pt x="66220" y="15350"/>
                </a:lnTo>
                <a:lnTo>
                  <a:pt x="65820" y="15290"/>
                </a:lnTo>
                <a:lnTo>
                  <a:pt x="65720" y="15220"/>
                </a:lnTo>
                <a:lnTo>
                  <a:pt x="65580" y="15100"/>
                </a:lnTo>
                <a:lnTo>
                  <a:pt x="65350" y="14760"/>
                </a:lnTo>
                <a:lnTo>
                  <a:pt x="65300" y="14620"/>
                </a:lnTo>
                <a:lnTo>
                  <a:pt x="65270" y="14460"/>
                </a:lnTo>
                <a:lnTo>
                  <a:pt x="65280" y="14290"/>
                </a:lnTo>
                <a:lnTo>
                  <a:pt x="65300" y="14090"/>
                </a:lnTo>
                <a:lnTo>
                  <a:pt x="65290" y="13900"/>
                </a:lnTo>
                <a:lnTo>
                  <a:pt x="65140" y="13160"/>
                </a:lnTo>
                <a:lnTo>
                  <a:pt x="65050" y="12850"/>
                </a:lnTo>
                <a:lnTo>
                  <a:pt x="64950" y="12680"/>
                </a:lnTo>
                <a:lnTo>
                  <a:pt x="64650" y="12360"/>
                </a:lnTo>
                <a:lnTo>
                  <a:pt x="64530" y="12160"/>
                </a:lnTo>
                <a:lnTo>
                  <a:pt x="63890" y="11360"/>
                </a:lnTo>
                <a:lnTo>
                  <a:pt x="63710" y="11050"/>
                </a:lnTo>
                <a:lnTo>
                  <a:pt x="62610" y="9650"/>
                </a:lnTo>
                <a:lnTo>
                  <a:pt x="62390" y="9420"/>
                </a:lnTo>
                <a:lnTo>
                  <a:pt x="61900" y="9140"/>
                </a:lnTo>
                <a:lnTo>
                  <a:pt x="61510" y="8810"/>
                </a:lnTo>
                <a:lnTo>
                  <a:pt x="61250" y="8650"/>
                </a:lnTo>
                <a:lnTo>
                  <a:pt x="61110" y="8500"/>
                </a:lnTo>
                <a:lnTo>
                  <a:pt x="61040" y="8340"/>
                </a:lnTo>
                <a:lnTo>
                  <a:pt x="60880" y="7470"/>
                </a:lnTo>
                <a:lnTo>
                  <a:pt x="61100" y="7470"/>
                </a:lnTo>
                <a:lnTo>
                  <a:pt x="61390" y="7330"/>
                </a:lnTo>
                <a:lnTo>
                  <a:pt x="61400" y="7330"/>
                </a:lnTo>
                <a:lnTo>
                  <a:pt x="61420" y="7330"/>
                </a:lnTo>
                <a:lnTo>
                  <a:pt x="61440" y="7320"/>
                </a:lnTo>
                <a:lnTo>
                  <a:pt x="61460" y="7320"/>
                </a:lnTo>
                <a:lnTo>
                  <a:pt x="61470" y="7320"/>
                </a:lnTo>
                <a:lnTo>
                  <a:pt x="61480" y="7310"/>
                </a:lnTo>
                <a:lnTo>
                  <a:pt x="61520" y="7300"/>
                </a:lnTo>
                <a:lnTo>
                  <a:pt x="61660" y="7230"/>
                </a:lnTo>
                <a:lnTo>
                  <a:pt x="61680" y="7220"/>
                </a:lnTo>
                <a:lnTo>
                  <a:pt x="61690" y="7200"/>
                </a:lnTo>
                <a:lnTo>
                  <a:pt x="61760" y="7130"/>
                </a:lnTo>
                <a:lnTo>
                  <a:pt x="61800" y="7050"/>
                </a:lnTo>
                <a:lnTo>
                  <a:pt x="61820" y="7000"/>
                </a:lnTo>
                <a:lnTo>
                  <a:pt x="61840" y="6940"/>
                </a:lnTo>
                <a:lnTo>
                  <a:pt x="61850" y="6880"/>
                </a:lnTo>
                <a:lnTo>
                  <a:pt x="61870" y="6820"/>
                </a:lnTo>
                <a:lnTo>
                  <a:pt x="61890" y="6750"/>
                </a:lnTo>
                <a:lnTo>
                  <a:pt x="61890" y="6740"/>
                </a:lnTo>
                <a:lnTo>
                  <a:pt x="61890" y="6720"/>
                </a:lnTo>
                <a:lnTo>
                  <a:pt x="61890" y="6710"/>
                </a:lnTo>
                <a:lnTo>
                  <a:pt x="61890" y="6690"/>
                </a:lnTo>
                <a:lnTo>
                  <a:pt x="61900" y="6670"/>
                </a:lnTo>
                <a:lnTo>
                  <a:pt x="61900" y="6660"/>
                </a:lnTo>
                <a:lnTo>
                  <a:pt x="61900" y="6640"/>
                </a:lnTo>
                <a:lnTo>
                  <a:pt x="61910" y="6600"/>
                </a:lnTo>
                <a:lnTo>
                  <a:pt x="61910" y="6560"/>
                </a:lnTo>
                <a:lnTo>
                  <a:pt x="61980" y="6470"/>
                </a:lnTo>
                <a:lnTo>
                  <a:pt x="62230" y="6260"/>
                </a:lnTo>
                <a:lnTo>
                  <a:pt x="62330" y="6140"/>
                </a:lnTo>
                <a:lnTo>
                  <a:pt x="62380" y="6100"/>
                </a:lnTo>
                <a:lnTo>
                  <a:pt x="62400" y="6090"/>
                </a:lnTo>
                <a:lnTo>
                  <a:pt x="62440" y="6070"/>
                </a:lnTo>
                <a:lnTo>
                  <a:pt x="62450" y="6070"/>
                </a:lnTo>
                <a:lnTo>
                  <a:pt x="62450" y="6060"/>
                </a:lnTo>
                <a:lnTo>
                  <a:pt x="62460" y="6060"/>
                </a:lnTo>
                <a:lnTo>
                  <a:pt x="62490" y="6020"/>
                </a:lnTo>
                <a:lnTo>
                  <a:pt x="62510" y="5990"/>
                </a:lnTo>
                <a:lnTo>
                  <a:pt x="62520" y="5970"/>
                </a:lnTo>
                <a:lnTo>
                  <a:pt x="62540" y="5920"/>
                </a:lnTo>
                <a:lnTo>
                  <a:pt x="62550" y="5870"/>
                </a:lnTo>
                <a:lnTo>
                  <a:pt x="62560" y="5790"/>
                </a:lnTo>
                <a:lnTo>
                  <a:pt x="62580" y="5750"/>
                </a:lnTo>
                <a:lnTo>
                  <a:pt x="62610" y="5710"/>
                </a:lnTo>
                <a:lnTo>
                  <a:pt x="62610" y="5700"/>
                </a:lnTo>
                <a:lnTo>
                  <a:pt x="62630" y="5620"/>
                </a:lnTo>
                <a:lnTo>
                  <a:pt x="62630" y="5560"/>
                </a:lnTo>
                <a:lnTo>
                  <a:pt x="62630" y="5530"/>
                </a:lnTo>
                <a:lnTo>
                  <a:pt x="62640" y="5500"/>
                </a:lnTo>
                <a:lnTo>
                  <a:pt x="62650" y="5460"/>
                </a:lnTo>
                <a:lnTo>
                  <a:pt x="62650" y="5450"/>
                </a:lnTo>
                <a:lnTo>
                  <a:pt x="62680" y="5400"/>
                </a:lnTo>
                <a:lnTo>
                  <a:pt x="62720" y="5320"/>
                </a:lnTo>
                <a:lnTo>
                  <a:pt x="62750" y="5260"/>
                </a:lnTo>
                <a:lnTo>
                  <a:pt x="62750" y="5240"/>
                </a:lnTo>
                <a:lnTo>
                  <a:pt x="62800" y="5190"/>
                </a:lnTo>
                <a:lnTo>
                  <a:pt x="62850" y="5110"/>
                </a:lnTo>
                <a:lnTo>
                  <a:pt x="62870" y="5090"/>
                </a:lnTo>
                <a:lnTo>
                  <a:pt x="62930" y="5020"/>
                </a:lnTo>
                <a:lnTo>
                  <a:pt x="63000" y="4980"/>
                </a:lnTo>
                <a:lnTo>
                  <a:pt x="63040" y="4960"/>
                </a:lnTo>
                <a:lnTo>
                  <a:pt x="63070" y="4920"/>
                </a:lnTo>
                <a:lnTo>
                  <a:pt x="63100" y="4870"/>
                </a:lnTo>
                <a:lnTo>
                  <a:pt x="63110" y="4840"/>
                </a:lnTo>
                <a:lnTo>
                  <a:pt x="63100" y="4780"/>
                </a:lnTo>
                <a:lnTo>
                  <a:pt x="63100" y="4770"/>
                </a:lnTo>
                <a:lnTo>
                  <a:pt x="63100" y="4760"/>
                </a:lnTo>
                <a:lnTo>
                  <a:pt x="63060" y="4680"/>
                </a:lnTo>
                <a:lnTo>
                  <a:pt x="63060" y="4670"/>
                </a:lnTo>
                <a:lnTo>
                  <a:pt x="63040" y="4630"/>
                </a:lnTo>
                <a:lnTo>
                  <a:pt x="63040" y="4610"/>
                </a:lnTo>
                <a:lnTo>
                  <a:pt x="63050" y="4570"/>
                </a:lnTo>
                <a:lnTo>
                  <a:pt x="63090" y="4540"/>
                </a:lnTo>
                <a:lnTo>
                  <a:pt x="63090" y="4520"/>
                </a:lnTo>
                <a:lnTo>
                  <a:pt x="63090" y="4510"/>
                </a:lnTo>
                <a:lnTo>
                  <a:pt x="63100" y="4510"/>
                </a:lnTo>
                <a:lnTo>
                  <a:pt x="63100" y="4520"/>
                </a:lnTo>
                <a:lnTo>
                  <a:pt x="63110" y="4520"/>
                </a:lnTo>
                <a:lnTo>
                  <a:pt x="63120" y="4520"/>
                </a:lnTo>
                <a:lnTo>
                  <a:pt x="63130" y="4520"/>
                </a:lnTo>
                <a:lnTo>
                  <a:pt x="63140" y="4530"/>
                </a:lnTo>
                <a:lnTo>
                  <a:pt x="63160" y="4530"/>
                </a:lnTo>
                <a:lnTo>
                  <a:pt x="63170" y="4530"/>
                </a:lnTo>
                <a:lnTo>
                  <a:pt x="63180" y="4530"/>
                </a:lnTo>
                <a:lnTo>
                  <a:pt x="63200" y="4530"/>
                </a:lnTo>
                <a:lnTo>
                  <a:pt x="63220" y="4530"/>
                </a:lnTo>
                <a:lnTo>
                  <a:pt x="63230" y="4520"/>
                </a:lnTo>
                <a:lnTo>
                  <a:pt x="63240" y="4510"/>
                </a:lnTo>
                <a:lnTo>
                  <a:pt x="63250" y="4500"/>
                </a:lnTo>
                <a:lnTo>
                  <a:pt x="63250" y="4490"/>
                </a:lnTo>
                <a:lnTo>
                  <a:pt x="63250" y="4480"/>
                </a:lnTo>
                <a:lnTo>
                  <a:pt x="63240" y="4470"/>
                </a:lnTo>
                <a:lnTo>
                  <a:pt x="63230" y="4440"/>
                </a:lnTo>
                <a:lnTo>
                  <a:pt x="63230" y="4430"/>
                </a:lnTo>
                <a:lnTo>
                  <a:pt x="63230" y="4420"/>
                </a:lnTo>
                <a:lnTo>
                  <a:pt x="63240" y="4410"/>
                </a:lnTo>
                <a:lnTo>
                  <a:pt x="63250" y="4410"/>
                </a:lnTo>
                <a:lnTo>
                  <a:pt x="63260" y="4400"/>
                </a:lnTo>
                <a:lnTo>
                  <a:pt x="63270" y="4400"/>
                </a:lnTo>
                <a:lnTo>
                  <a:pt x="63280" y="4410"/>
                </a:lnTo>
                <a:lnTo>
                  <a:pt x="63280" y="4420"/>
                </a:lnTo>
                <a:lnTo>
                  <a:pt x="63290" y="4430"/>
                </a:lnTo>
                <a:lnTo>
                  <a:pt x="63300" y="4460"/>
                </a:lnTo>
                <a:lnTo>
                  <a:pt x="63300" y="4480"/>
                </a:lnTo>
                <a:lnTo>
                  <a:pt x="63310" y="4480"/>
                </a:lnTo>
                <a:lnTo>
                  <a:pt x="63310" y="4490"/>
                </a:lnTo>
                <a:lnTo>
                  <a:pt x="63320" y="4500"/>
                </a:lnTo>
                <a:lnTo>
                  <a:pt x="63330" y="4500"/>
                </a:lnTo>
                <a:lnTo>
                  <a:pt x="63350" y="4490"/>
                </a:lnTo>
                <a:lnTo>
                  <a:pt x="63360" y="4480"/>
                </a:lnTo>
                <a:lnTo>
                  <a:pt x="63380" y="4460"/>
                </a:lnTo>
                <a:lnTo>
                  <a:pt x="63390" y="4460"/>
                </a:lnTo>
                <a:lnTo>
                  <a:pt x="63410" y="4440"/>
                </a:lnTo>
                <a:lnTo>
                  <a:pt x="63430" y="4420"/>
                </a:lnTo>
                <a:lnTo>
                  <a:pt x="63440" y="4410"/>
                </a:lnTo>
                <a:lnTo>
                  <a:pt x="63450" y="4400"/>
                </a:lnTo>
                <a:lnTo>
                  <a:pt x="63450" y="4390"/>
                </a:lnTo>
                <a:lnTo>
                  <a:pt x="63440" y="4380"/>
                </a:lnTo>
                <a:lnTo>
                  <a:pt x="63440" y="4370"/>
                </a:lnTo>
                <a:lnTo>
                  <a:pt x="63450" y="4360"/>
                </a:lnTo>
                <a:lnTo>
                  <a:pt x="63450" y="4340"/>
                </a:lnTo>
                <a:lnTo>
                  <a:pt x="63460" y="4330"/>
                </a:lnTo>
                <a:lnTo>
                  <a:pt x="63470" y="4320"/>
                </a:lnTo>
                <a:lnTo>
                  <a:pt x="63480" y="4320"/>
                </a:lnTo>
                <a:lnTo>
                  <a:pt x="63490" y="4310"/>
                </a:lnTo>
                <a:lnTo>
                  <a:pt x="63510" y="4320"/>
                </a:lnTo>
                <a:lnTo>
                  <a:pt x="63530" y="4320"/>
                </a:lnTo>
                <a:lnTo>
                  <a:pt x="63550" y="4320"/>
                </a:lnTo>
                <a:lnTo>
                  <a:pt x="63560" y="4330"/>
                </a:lnTo>
                <a:lnTo>
                  <a:pt x="63570" y="4330"/>
                </a:lnTo>
                <a:lnTo>
                  <a:pt x="63580" y="4340"/>
                </a:lnTo>
                <a:lnTo>
                  <a:pt x="63580" y="4350"/>
                </a:lnTo>
                <a:lnTo>
                  <a:pt x="63580" y="4360"/>
                </a:lnTo>
                <a:lnTo>
                  <a:pt x="63570" y="4370"/>
                </a:lnTo>
                <a:lnTo>
                  <a:pt x="63540" y="4390"/>
                </a:lnTo>
                <a:lnTo>
                  <a:pt x="63540" y="4400"/>
                </a:lnTo>
                <a:lnTo>
                  <a:pt x="63540" y="4410"/>
                </a:lnTo>
                <a:lnTo>
                  <a:pt x="63540" y="4420"/>
                </a:lnTo>
                <a:lnTo>
                  <a:pt x="63560" y="4440"/>
                </a:lnTo>
                <a:lnTo>
                  <a:pt x="63570" y="4450"/>
                </a:lnTo>
                <a:lnTo>
                  <a:pt x="63580" y="4460"/>
                </a:lnTo>
                <a:lnTo>
                  <a:pt x="63580" y="4470"/>
                </a:lnTo>
                <a:lnTo>
                  <a:pt x="63590" y="4470"/>
                </a:lnTo>
                <a:lnTo>
                  <a:pt x="63590" y="4480"/>
                </a:lnTo>
                <a:lnTo>
                  <a:pt x="63600" y="4480"/>
                </a:lnTo>
                <a:lnTo>
                  <a:pt x="63620" y="4470"/>
                </a:lnTo>
                <a:lnTo>
                  <a:pt x="63630" y="4460"/>
                </a:lnTo>
                <a:lnTo>
                  <a:pt x="63650" y="4440"/>
                </a:lnTo>
                <a:lnTo>
                  <a:pt x="63660" y="4440"/>
                </a:lnTo>
                <a:lnTo>
                  <a:pt x="63680" y="4440"/>
                </a:lnTo>
                <a:lnTo>
                  <a:pt x="63690" y="4440"/>
                </a:lnTo>
                <a:lnTo>
                  <a:pt x="63710" y="4450"/>
                </a:lnTo>
                <a:lnTo>
                  <a:pt x="63720" y="4450"/>
                </a:lnTo>
                <a:lnTo>
                  <a:pt x="63740" y="4440"/>
                </a:lnTo>
                <a:lnTo>
                  <a:pt x="63760" y="4440"/>
                </a:lnTo>
                <a:lnTo>
                  <a:pt x="63770" y="4430"/>
                </a:lnTo>
                <a:lnTo>
                  <a:pt x="63790" y="4420"/>
                </a:lnTo>
                <a:lnTo>
                  <a:pt x="63810" y="4400"/>
                </a:lnTo>
                <a:lnTo>
                  <a:pt x="63830" y="4380"/>
                </a:lnTo>
                <a:lnTo>
                  <a:pt x="63850" y="4360"/>
                </a:lnTo>
                <a:lnTo>
                  <a:pt x="63880" y="4340"/>
                </a:lnTo>
                <a:lnTo>
                  <a:pt x="63890" y="4320"/>
                </a:lnTo>
                <a:lnTo>
                  <a:pt x="63900" y="4310"/>
                </a:lnTo>
                <a:lnTo>
                  <a:pt x="63910" y="4290"/>
                </a:lnTo>
                <a:lnTo>
                  <a:pt x="63910" y="4280"/>
                </a:lnTo>
                <a:lnTo>
                  <a:pt x="63920" y="4270"/>
                </a:lnTo>
                <a:lnTo>
                  <a:pt x="63930" y="4260"/>
                </a:lnTo>
                <a:lnTo>
                  <a:pt x="63940" y="4260"/>
                </a:lnTo>
                <a:lnTo>
                  <a:pt x="63950" y="4260"/>
                </a:lnTo>
                <a:lnTo>
                  <a:pt x="63960" y="4260"/>
                </a:lnTo>
                <a:lnTo>
                  <a:pt x="63970" y="4270"/>
                </a:lnTo>
                <a:lnTo>
                  <a:pt x="63980" y="4280"/>
                </a:lnTo>
                <a:lnTo>
                  <a:pt x="64000" y="4300"/>
                </a:lnTo>
                <a:lnTo>
                  <a:pt x="64010" y="4310"/>
                </a:lnTo>
                <a:lnTo>
                  <a:pt x="64030" y="4320"/>
                </a:lnTo>
                <a:lnTo>
                  <a:pt x="64030" y="4330"/>
                </a:lnTo>
                <a:lnTo>
                  <a:pt x="64040" y="4340"/>
                </a:lnTo>
                <a:lnTo>
                  <a:pt x="64040" y="4350"/>
                </a:lnTo>
                <a:lnTo>
                  <a:pt x="64040" y="4360"/>
                </a:lnTo>
                <a:lnTo>
                  <a:pt x="64040" y="4370"/>
                </a:lnTo>
                <a:lnTo>
                  <a:pt x="64050" y="4380"/>
                </a:lnTo>
                <a:lnTo>
                  <a:pt x="64060" y="4380"/>
                </a:lnTo>
                <a:lnTo>
                  <a:pt x="64070" y="4380"/>
                </a:lnTo>
                <a:lnTo>
                  <a:pt x="64090" y="4370"/>
                </a:lnTo>
                <a:lnTo>
                  <a:pt x="64100" y="4370"/>
                </a:lnTo>
                <a:lnTo>
                  <a:pt x="64110" y="4360"/>
                </a:lnTo>
                <a:lnTo>
                  <a:pt x="64120" y="4350"/>
                </a:lnTo>
                <a:lnTo>
                  <a:pt x="64110" y="4340"/>
                </a:lnTo>
                <a:lnTo>
                  <a:pt x="64110" y="4330"/>
                </a:lnTo>
                <a:lnTo>
                  <a:pt x="64100" y="4310"/>
                </a:lnTo>
                <a:lnTo>
                  <a:pt x="64070" y="4290"/>
                </a:lnTo>
                <a:lnTo>
                  <a:pt x="64060" y="4280"/>
                </a:lnTo>
                <a:lnTo>
                  <a:pt x="64050" y="4270"/>
                </a:lnTo>
                <a:lnTo>
                  <a:pt x="64050" y="4260"/>
                </a:lnTo>
                <a:lnTo>
                  <a:pt x="64050" y="4250"/>
                </a:lnTo>
                <a:lnTo>
                  <a:pt x="64050" y="4240"/>
                </a:lnTo>
                <a:lnTo>
                  <a:pt x="64060" y="4230"/>
                </a:lnTo>
                <a:lnTo>
                  <a:pt x="64080" y="4220"/>
                </a:lnTo>
                <a:lnTo>
                  <a:pt x="64090" y="4210"/>
                </a:lnTo>
                <a:lnTo>
                  <a:pt x="64100" y="4210"/>
                </a:lnTo>
                <a:lnTo>
                  <a:pt x="64130" y="4210"/>
                </a:lnTo>
                <a:lnTo>
                  <a:pt x="64160" y="4220"/>
                </a:lnTo>
                <a:lnTo>
                  <a:pt x="64180" y="4220"/>
                </a:lnTo>
                <a:lnTo>
                  <a:pt x="64200" y="4220"/>
                </a:lnTo>
                <a:lnTo>
                  <a:pt x="64210" y="4210"/>
                </a:lnTo>
                <a:lnTo>
                  <a:pt x="64260" y="4200"/>
                </a:lnTo>
                <a:lnTo>
                  <a:pt x="64280" y="4190"/>
                </a:lnTo>
                <a:lnTo>
                  <a:pt x="64290" y="4180"/>
                </a:lnTo>
                <a:lnTo>
                  <a:pt x="64290" y="4160"/>
                </a:lnTo>
                <a:lnTo>
                  <a:pt x="64300" y="4160"/>
                </a:lnTo>
                <a:lnTo>
                  <a:pt x="64300" y="4150"/>
                </a:lnTo>
                <a:lnTo>
                  <a:pt x="64290" y="4140"/>
                </a:lnTo>
                <a:lnTo>
                  <a:pt x="64290" y="4130"/>
                </a:lnTo>
                <a:lnTo>
                  <a:pt x="64280" y="4120"/>
                </a:lnTo>
                <a:lnTo>
                  <a:pt x="64270" y="4110"/>
                </a:lnTo>
                <a:lnTo>
                  <a:pt x="64270" y="4100"/>
                </a:lnTo>
                <a:lnTo>
                  <a:pt x="64270" y="4090"/>
                </a:lnTo>
                <a:lnTo>
                  <a:pt x="64280" y="4080"/>
                </a:lnTo>
                <a:lnTo>
                  <a:pt x="64290" y="4070"/>
                </a:lnTo>
                <a:lnTo>
                  <a:pt x="64300" y="4070"/>
                </a:lnTo>
                <a:lnTo>
                  <a:pt x="64310" y="4060"/>
                </a:lnTo>
                <a:lnTo>
                  <a:pt x="64320" y="4060"/>
                </a:lnTo>
                <a:lnTo>
                  <a:pt x="64330" y="4060"/>
                </a:lnTo>
                <a:lnTo>
                  <a:pt x="64340" y="4060"/>
                </a:lnTo>
                <a:lnTo>
                  <a:pt x="64350" y="4060"/>
                </a:lnTo>
                <a:lnTo>
                  <a:pt x="64350" y="4050"/>
                </a:lnTo>
                <a:lnTo>
                  <a:pt x="64360" y="4040"/>
                </a:lnTo>
                <a:lnTo>
                  <a:pt x="64360" y="4020"/>
                </a:lnTo>
                <a:lnTo>
                  <a:pt x="64370" y="4000"/>
                </a:lnTo>
                <a:lnTo>
                  <a:pt x="64370" y="3990"/>
                </a:lnTo>
                <a:lnTo>
                  <a:pt x="64380" y="3980"/>
                </a:lnTo>
                <a:lnTo>
                  <a:pt x="64390" y="3980"/>
                </a:lnTo>
                <a:lnTo>
                  <a:pt x="64400" y="3980"/>
                </a:lnTo>
                <a:lnTo>
                  <a:pt x="64410" y="3980"/>
                </a:lnTo>
                <a:lnTo>
                  <a:pt x="64420" y="3990"/>
                </a:lnTo>
                <a:lnTo>
                  <a:pt x="64430" y="3990"/>
                </a:lnTo>
                <a:lnTo>
                  <a:pt x="64440" y="4010"/>
                </a:lnTo>
                <a:lnTo>
                  <a:pt x="64450" y="4020"/>
                </a:lnTo>
                <a:lnTo>
                  <a:pt x="64460" y="4030"/>
                </a:lnTo>
                <a:lnTo>
                  <a:pt x="64470" y="4040"/>
                </a:lnTo>
                <a:lnTo>
                  <a:pt x="64480" y="4050"/>
                </a:lnTo>
                <a:lnTo>
                  <a:pt x="64500" y="4060"/>
                </a:lnTo>
                <a:lnTo>
                  <a:pt x="64510" y="4060"/>
                </a:lnTo>
                <a:lnTo>
                  <a:pt x="64520" y="4060"/>
                </a:lnTo>
                <a:lnTo>
                  <a:pt x="64540" y="4060"/>
                </a:lnTo>
                <a:lnTo>
                  <a:pt x="64550" y="4060"/>
                </a:lnTo>
                <a:lnTo>
                  <a:pt x="64560" y="4050"/>
                </a:lnTo>
                <a:lnTo>
                  <a:pt x="64570" y="4050"/>
                </a:lnTo>
                <a:lnTo>
                  <a:pt x="64580" y="4040"/>
                </a:lnTo>
                <a:lnTo>
                  <a:pt x="64590" y="4040"/>
                </a:lnTo>
                <a:lnTo>
                  <a:pt x="64600" y="4030"/>
                </a:lnTo>
                <a:lnTo>
                  <a:pt x="64610" y="4020"/>
                </a:lnTo>
                <a:lnTo>
                  <a:pt x="64620" y="4020"/>
                </a:lnTo>
                <a:lnTo>
                  <a:pt x="64630" y="4020"/>
                </a:lnTo>
                <a:lnTo>
                  <a:pt x="64640" y="4020"/>
                </a:lnTo>
                <a:lnTo>
                  <a:pt x="64680" y="4030"/>
                </a:lnTo>
                <a:lnTo>
                  <a:pt x="64710" y="4040"/>
                </a:lnTo>
                <a:lnTo>
                  <a:pt x="64730" y="4050"/>
                </a:lnTo>
                <a:lnTo>
                  <a:pt x="64740" y="4050"/>
                </a:lnTo>
                <a:lnTo>
                  <a:pt x="64750" y="4060"/>
                </a:lnTo>
                <a:lnTo>
                  <a:pt x="64770" y="4070"/>
                </a:lnTo>
                <a:lnTo>
                  <a:pt x="64780" y="4090"/>
                </a:lnTo>
                <a:lnTo>
                  <a:pt x="64790" y="4100"/>
                </a:lnTo>
                <a:lnTo>
                  <a:pt x="64800" y="4110"/>
                </a:lnTo>
                <a:lnTo>
                  <a:pt x="64800" y="4120"/>
                </a:lnTo>
                <a:lnTo>
                  <a:pt x="64810" y="4120"/>
                </a:lnTo>
                <a:lnTo>
                  <a:pt x="64830" y="4130"/>
                </a:lnTo>
                <a:lnTo>
                  <a:pt x="64850" y="4120"/>
                </a:lnTo>
                <a:lnTo>
                  <a:pt x="64860" y="4120"/>
                </a:lnTo>
                <a:lnTo>
                  <a:pt x="64870" y="4110"/>
                </a:lnTo>
                <a:lnTo>
                  <a:pt x="64890" y="4090"/>
                </a:lnTo>
                <a:lnTo>
                  <a:pt x="64900" y="4090"/>
                </a:lnTo>
                <a:lnTo>
                  <a:pt x="64910" y="4090"/>
                </a:lnTo>
                <a:lnTo>
                  <a:pt x="64920" y="4090"/>
                </a:lnTo>
                <a:lnTo>
                  <a:pt x="64930" y="4100"/>
                </a:lnTo>
                <a:lnTo>
                  <a:pt x="64930" y="4110"/>
                </a:lnTo>
                <a:lnTo>
                  <a:pt x="64920" y="4120"/>
                </a:lnTo>
                <a:lnTo>
                  <a:pt x="64920" y="4140"/>
                </a:lnTo>
                <a:lnTo>
                  <a:pt x="64910" y="4150"/>
                </a:lnTo>
                <a:lnTo>
                  <a:pt x="64920" y="4160"/>
                </a:lnTo>
                <a:lnTo>
                  <a:pt x="64930" y="4160"/>
                </a:lnTo>
                <a:lnTo>
                  <a:pt x="64940" y="4160"/>
                </a:lnTo>
                <a:lnTo>
                  <a:pt x="64950" y="4150"/>
                </a:lnTo>
                <a:lnTo>
                  <a:pt x="64960" y="4150"/>
                </a:lnTo>
                <a:lnTo>
                  <a:pt x="64980" y="4130"/>
                </a:lnTo>
                <a:lnTo>
                  <a:pt x="65020" y="4100"/>
                </a:lnTo>
                <a:lnTo>
                  <a:pt x="65040" y="4090"/>
                </a:lnTo>
                <a:lnTo>
                  <a:pt x="65050" y="4090"/>
                </a:lnTo>
                <a:lnTo>
                  <a:pt x="65070" y="4070"/>
                </a:lnTo>
                <a:lnTo>
                  <a:pt x="65080" y="4070"/>
                </a:lnTo>
                <a:lnTo>
                  <a:pt x="65130" y="4070"/>
                </a:lnTo>
                <a:lnTo>
                  <a:pt x="65140" y="4060"/>
                </a:lnTo>
                <a:lnTo>
                  <a:pt x="65150" y="4060"/>
                </a:lnTo>
                <a:lnTo>
                  <a:pt x="65160" y="4050"/>
                </a:lnTo>
                <a:lnTo>
                  <a:pt x="65170" y="4040"/>
                </a:lnTo>
                <a:lnTo>
                  <a:pt x="65170" y="4020"/>
                </a:lnTo>
                <a:lnTo>
                  <a:pt x="65180" y="4020"/>
                </a:lnTo>
                <a:lnTo>
                  <a:pt x="65170" y="4010"/>
                </a:lnTo>
                <a:lnTo>
                  <a:pt x="65170" y="4000"/>
                </a:lnTo>
                <a:lnTo>
                  <a:pt x="65160" y="3980"/>
                </a:lnTo>
                <a:lnTo>
                  <a:pt x="65150" y="3970"/>
                </a:lnTo>
                <a:lnTo>
                  <a:pt x="65150" y="3960"/>
                </a:lnTo>
                <a:lnTo>
                  <a:pt x="65150" y="3950"/>
                </a:lnTo>
                <a:lnTo>
                  <a:pt x="65160" y="3940"/>
                </a:lnTo>
                <a:lnTo>
                  <a:pt x="65160" y="3930"/>
                </a:lnTo>
                <a:lnTo>
                  <a:pt x="65170" y="3920"/>
                </a:lnTo>
                <a:lnTo>
                  <a:pt x="65180" y="3920"/>
                </a:lnTo>
                <a:lnTo>
                  <a:pt x="65190" y="3920"/>
                </a:lnTo>
                <a:lnTo>
                  <a:pt x="65200" y="3920"/>
                </a:lnTo>
                <a:lnTo>
                  <a:pt x="65210" y="3920"/>
                </a:lnTo>
                <a:lnTo>
                  <a:pt x="65220" y="3920"/>
                </a:lnTo>
                <a:lnTo>
                  <a:pt x="65240" y="3940"/>
                </a:lnTo>
                <a:lnTo>
                  <a:pt x="65250" y="3950"/>
                </a:lnTo>
                <a:lnTo>
                  <a:pt x="65260" y="3950"/>
                </a:lnTo>
                <a:lnTo>
                  <a:pt x="65270" y="3960"/>
                </a:lnTo>
                <a:lnTo>
                  <a:pt x="65280" y="3960"/>
                </a:lnTo>
                <a:lnTo>
                  <a:pt x="65300" y="3970"/>
                </a:lnTo>
                <a:lnTo>
                  <a:pt x="65320" y="3970"/>
                </a:lnTo>
                <a:lnTo>
                  <a:pt x="65340" y="3980"/>
                </a:lnTo>
                <a:lnTo>
                  <a:pt x="65350" y="3990"/>
                </a:lnTo>
                <a:lnTo>
                  <a:pt x="65360" y="4000"/>
                </a:lnTo>
                <a:lnTo>
                  <a:pt x="65380" y="4000"/>
                </a:lnTo>
                <a:lnTo>
                  <a:pt x="65390" y="4000"/>
                </a:lnTo>
                <a:lnTo>
                  <a:pt x="65390" y="3990"/>
                </a:lnTo>
                <a:lnTo>
                  <a:pt x="65400" y="3980"/>
                </a:lnTo>
                <a:lnTo>
                  <a:pt x="65400" y="3960"/>
                </a:lnTo>
                <a:lnTo>
                  <a:pt x="65400" y="3950"/>
                </a:lnTo>
                <a:lnTo>
                  <a:pt x="65390" y="3910"/>
                </a:lnTo>
                <a:lnTo>
                  <a:pt x="65390" y="3900"/>
                </a:lnTo>
                <a:lnTo>
                  <a:pt x="65380" y="3890"/>
                </a:lnTo>
                <a:lnTo>
                  <a:pt x="65360" y="3860"/>
                </a:lnTo>
                <a:lnTo>
                  <a:pt x="65360" y="3850"/>
                </a:lnTo>
                <a:lnTo>
                  <a:pt x="65360" y="3840"/>
                </a:lnTo>
                <a:lnTo>
                  <a:pt x="65360" y="3820"/>
                </a:lnTo>
                <a:lnTo>
                  <a:pt x="65370" y="3810"/>
                </a:lnTo>
                <a:lnTo>
                  <a:pt x="65370" y="3800"/>
                </a:lnTo>
                <a:lnTo>
                  <a:pt x="65380" y="3790"/>
                </a:lnTo>
                <a:lnTo>
                  <a:pt x="65380" y="3770"/>
                </a:lnTo>
                <a:lnTo>
                  <a:pt x="65380" y="3760"/>
                </a:lnTo>
                <a:lnTo>
                  <a:pt x="65380" y="3750"/>
                </a:lnTo>
                <a:lnTo>
                  <a:pt x="65380" y="3740"/>
                </a:lnTo>
                <a:lnTo>
                  <a:pt x="65380" y="3730"/>
                </a:lnTo>
                <a:lnTo>
                  <a:pt x="65380" y="3720"/>
                </a:lnTo>
                <a:lnTo>
                  <a:pt x="65390" y="3710"/>
                </a:lnTo>
                <a:lnTo>
                  <a:pt x="65400" y="3700"/>
                </a:lnTo>
                <a:lnTo>
                  <a:pt x="65420" y="3670"/>
                </a:lnTo>
                <a:lnTo>
                  <a:pt x="65430" y="3660"/>
                </a:lnTo>
                <a:lnTo>
                  <a:pt x="65450" y="3670"/>
                </a:lnTo>
                <a:lnTo>
                  <a:pt x="65460" y="3670"/>
                </a:lnTo>
                <a:lnTo>
                  <a:pt x="65470" y="3660"/>
                </a:lnTo>
                <a:lnTo>
                  <a:pt x="65480" y="3650"/>
                </a:lnTo>
                <a:lnTo>
                  <a:pt x="65500" y="3630"/>
                </a:lnTo>
                <a:lnTo>
                  <a:pt x="65510" y="3630"/>
                </a:lnTo>
                <a:lnTo>
                  <a:pt x="65520" y="3610"/>
                </a:lnTo>
                <a:lnTo>
                  <a:pt x="65530" y="3610"/>
                </a:lnTo>
                <a:lnTo>
                  <a:pt x="65540" y="3610"/>
                </a:lnTo>
                <a:lnTo>
                  <a:pt x="65550" y="3610"/>
                </a:lnTo>
                <a:lnTo>
                  <a:pt x="65550" y="3620"/>
                </a:lnTo>
                <a:lnTo>
                  <a:pt x="65560" y="3630"/>
                </a:lnTo>
                <a:lnTo>
                  <a:pt x="65580" y="3650"/>
                </a:lnTo>
                <a:lnTo>
                  <a:pt x="65580" y="3670"/>
                </a:lnTo>
                <a:lnTo>
                  <a:pt x="65590" y="3680"/>
                </a:lnTo>
                <a:lnTo>
                  <a:pt x="65610" y="3700"/>
                </a:lnTo>
                <a:lnTo>
                  <a:pt x="65620" y="3710"/>
                </a:lnTo>
                <a:lnTo>
                  <a:pt x="65630" y="3720"/>
                </a:lnTo>
                <a:lnTo>
                  <a:pt x="65640" y="3720"/>
                </a:lnTo>
                <a:lnTo>
                  <a:pt x="65650" y="3720"/>
                </a:lnTo>
                <a:lnTo>
                  <a:pt x="65660" y="3720"/>
                </a:lnTo>
                <a:lnTo>
                  <a:pt x="65670" y="3710"/>
                </a:lnTo>
                <a:lnTo>
                  <a:pt x="65680" y="3710"/>
                </a:lnTo>
                <a:lnTo>
                  <a:pt x="65700" y="3710"/>
                </a:lnTo>
                <a:lnTo>
                  <a:pt x="65720" y="3710"/>
                </a:lnTo>
                <a:lnTo>
                  <a:pt x="65740" y="3700"/>
                </a:lnTo>
                <a:lnTo>
                  <a:pt x="65760" y="3700"/>
                </a:lnTo>
                <a:lnTo>
                  <a:pt x="65770" y="3700"/>
                </a:lnTo>
                <a:lnTo>
                  <a:pt x="65780" y="3700"/>
                </a:lnTo>
                <a:lnTo>
                  <a:pt x="65810" y="3710"/>
                </a:lnTo>
                <a:lnTo>
                  <a:pt x="65830" y="3720"/>
                </a:lnTo>
                <a:lnTo>
                  <a:pt x="65840" y="3720"/>
                </a:lnTo>
                <a:lnTo>
                  <a:pt x="65850" y="3710"/>
                </a:lnTo>
                <a:lnTo>
                  <a:pt x="65860" y="3710"/>
                </a:lnTo>
                <a:lnTo>
                  <a:pt x="65860" y="3700"/>
                </a:lnTo>
                <a:lnTo>
                  <a:pt x="65860" y="3690"/>
                </a:lnTo>
                <a:lnTo>
                  <a:pt x="65850" y="3680"/>
                </a:lnTo>
                <a:lnTo>
                  <a:pt x="65850" y="3660"/>
                </a:lnTo>
                <a:lnTo>
                  <a:pt x="65830" y="3630"/>
                </a:lnTo>
                <a:lnTo>
                  <a:pt x="65820" y="3600"/>
                </a:lnTo>
                <a:lnTo>
                  <a:pt x="65820" y="3590"/>
                </a:lnTo>
                <a:lnTo>
                  <a:pt x="65800" y="3570"/>
                </a:lnTo>
                <a:lnTo>
                  <a:pt x="65790" y="3560"/>
                </a:lnTo>
                <a:lnTo>
                  <a:pt x="65800" y="3550"/>
                </a:lnTo>
                <a:lnTo>
                  <a:pt x="65810" y="3550"/>
                </a:lnTo>
                <a:lnTo>
                  <a:pt x="65820" y="3550"/>
                </a:lnTo>
                <a:lnTo>
                  <a:pt x="65840" y="3550"/>
                </a:lnTo>
                <a:lnTo>
                  <a:pt x="65850" y="3550"/>
                </a:lnTo>
                <a:lnTo>
                  <a:pt x="65860" y="3560"/>
                </a:lnTo>
                <a:lnTo>
                  <a:pt x="65870" y="3570"/>
                </a:lnTo>
                <a:lnTo>
                  <a:pt x="65880" y="3580"/>
                </a:lnTo>
                <a:lnTo>
                  <a:pt x="65890" y="3590"/>
                </a:lnTo>
                <a:lnTo>
                  <a:pt x="65890" y="3600"/>
                </a:lnTo>
                <a:lnTo>
                  <a:pt x="65900" y="3610"/>
                </a:lnTo>
                <a:lnTo>
                  <a:pt x="65910" y="3610"/>
                </a:lnTo>
                <a:lnTo>
                  <a:pt x="65920" y="3610"/>
                </a:lnTo>
                <a:lnTo>
                  <a:pt x="65930" y="3610"/>
                </a:lnTo>
                <a:lnTo>
                  <a:pt x="65930" y="3600"/>
                </a:lnTo>
                <a:lnTo>
                  <a:pt x="65940" y="3580"/>
                </a:lnTo>
                <a:lnTo>
                  <a:pt x="65950" y="3550"/>
                </a:lnTo>
                <a:lnTo>
                  <a:pt x="65950" y="3530"/>
                </a:lnTo>
                <a:lnTo>
                  <a:pt x="65950" y="3520"/>
                </a:lnTo>
                <a:lnTo>
                  <a:pt x="65950" y="3510"/>
                </a:lnTo>
                <a:lnTo>
                  <a:pt x="65940" y="3480"/>
                </a:lnTo>
                <a:lnTo>
                  <a:pt x="65940" y="3470"/>
                </a:lnTo>
                <a:lnTo>
                  <a:pt x="65940" y="3450"/>
                </a:lnTo>
                <a:lnTo>
                  <a:pt x="65940" y="3430"/>
                </a:lnTo>
                <a:lnTo>
                  <a:pt x="65950" y="3420"/>
                </a:lnTo>
                <a:lnTo>
                  <a:pt x="65930" y="3380"/>
                </a:lnTo>
                <a:lnTo>
                  <a:pt x="66290" y="3210"/>
                </a:lnTo>
                <a:lnTo>
                  <a:pt x="66510" y="3200"/>
                </a:lnTo>
                <a:lnTo>
                  <a:pt x="66730" y="3400"/>
                </a:lnTo>
                <a:lnTo>
                  <a:pt x="66830" y="3420"/>
                </a:lnTo>
                <a:lnTo>
                  <a:pt x="66940" y="3260"/>
                </a:lnTo>
                <a:lnTo>
                  <a:pt x="67040" y="3480"/>
                </a:lnTo>
                <a:lnTo>
                  <a:pt x="67230" y="3520"/>
                </a:lnTo>
                <a:lnTo>
                  <a:pt x="67630" y="3440"/>
                </a:lnTo>
                <a:lnTo>
                  <a:pt x="67790" y="3520"/>
                </a:lnTo>
                <a:lnTo>
                  <a:pt x="68010" y="3800"/>
                </a:lnTo>
                <a:lnTo>
                  <a:pt x="68110" y="3730"/>
                </a:lnTo>
                <a:lnTo>
                  <a:pt x="68520" y="4150"/>
                </a:lnTo>
                <a:lnTo>
                  <a:pt x="68570" y="4250"/>
                </a:lnTo>
                <a:lnTo>
                  <a:pt x="68580" y="4260"/>
                </a:lnTo>
                <a:lnTo>
                  <a:pt x="68590" y="4350"/>
                </a:lnTo>
                <a:lnTo>
                  <a:pt x="68620" y="4500"/>
                </a:lnTo>
                <a:lnTo>
                  <a:pt x="68710" y="4450"/>
                </a:lnTo>
                <a:lnTo>
                  <a:pt x="68720" y="4440"/>
                </a:lnTo>
                <a:lnTo>
                  <a:pt x="68820" y="4290"/>
                </a:lnTo>
                <a:lnTo>
                  <a:pt x="68830" y="4280"/>
                </a:lnTo>
                <a:lnTo>
                  <a:pt x="68910" y="4210"/>
                </a:lnTo>
                <a:lnTo>
                  <a:pt x="69030" y="4320"/>
                </a:lnTo>
                <a:lnTo>
                  <a:pt x="69080" y="4480"/>
                </a:lnTo>
                <a:lnTo>
                  <a:pt x="69150" y="4640"/>
                </a:lnTo>
                <a:lnTo>
                  <a:pt x="69480" y="4760"/>
                </a:lnTo>
                <a:lnTo>
                  <a:pt x="69480" y="4890"/>
                </a:lnTo>
                <a:lnTo>
                  <a:pt x="69410" y="4960"/>
                </a:lnTo>
                <a:lnTo>
                  <a:pt x="69370" y="5000"/>
                </a:lnTo>
                <a:lnTo>
                  <a:pt x="69180" y="5010"/>
                </a:lnTo>
                <a:lnTo>
                  <a:pt x="69180" y="5030"/>
                </a:lnTo>
                <a:lnTo>
                  <a:pt x="69180" y="5100"/>
                </a:lnTo>
                <a:lnTo>
                  <a:pt x="69450" y="5250"/>
                </a:lnTo>
                <a:lnTo>
                  <a:pt x="69600" y="5310"/>
                </a:lnTo>
                <a:lnTo>
                  <a:pt x="69630" y="5320"/>
                </a:lnTo>
                <a:lnTo>
                  <a:pt x="69740" y="5220"/>
                </a:lnTo>
                <a:lnTo>
                  <a:pt x="69780" y="5230"/>
                </a:lnTo>
                <a:lnTo>
                  <a:pt x="69830" y="5260"/>
                </a:lnTo>
                <a:lnTo>
                  <a:pt x="69860" y="5290"/>
                </a:lnTo>
                <a:lnTo>
                  <a:pt x="69890" y="5310"/>
                </a:lnTo>
                <a:lnTo>
                  <a:pt x="69910" y="5330"/>
                </a:lnTo>
                <a:lnTo>
                  <a:pt x="69970" y="5400"/>
                </a:lnTo>
                <a:lnTo>
                  <a:pt x="69960" y="5410"/>
                </a:lnTo>
                <a:lnTo>
                  <a:pt x="69960" y="5480"/>
                </a:lnTo>
                <a:lnTo>
                  <a:pt x="69870" y="5590"/>
                </a:lnTo>
                <a:lnTo>
                  <a:pt x="69860" y="5620"/>
                </a:lnTo>
                <a:lnTo>
                  <a:pt x="69830" y="5700"/>
                </a:lnTo>
                <a:lnTo>
                  <a:pt x="69850" y="5770"/>
                </a:lnTo>
                <a:lnTo>
                  <a:pt x="69890" y="5970"/>
                </a:lnTo>
                <a:lnTo>
                  <a:pt x="69900" y="6050"/>
                </a:lnTo>
                <a:lnTo>
                  <a:pt x="69920" y="6080"/>
                </a:lnTo>
                <a:lnTo>
                  <a:pt x="70000" y="6210"/>
                </a:lnTo>
                <a:lnTo>
                  <a:pt x="70070" y="6330"/>
                </a:lnTo>
                <a:lnTo>
                  <a:pt x="70300" y="6530"/>
                </a:lnTo>
                <a:lnTo>
                  <a:pt x="70550" y="6680"/>
                </a:lnTo>
                <a:lnTo>
                  <a:pt x="70550" y="6780"/>
                </a:lnTo>
                <a:lnTo>
                  <a:pt x="70390" y="6860"/>
                </a:lnTo>
                <a:lnTo>
                  <a:pt x="70390" y="6870"/>
                </a:lnTo>
                <a:lnTo>
                  <a:pt x="70370" y="6930"/>
                </a:lnTo>
                <a:lnTo>
                  <a:pt x="70370" y="6950"/>
                </a:lnTo>
                <a:lnTo>
                  <a:pt x="70380" y="6990"/>
                </a:lnTo>
                <a:lnTo>
                  <a:pt x="70400" y="7040"/>
                </a:lnTo>
                <a:lnTo>
                  <a:pt x="70420" y="7080"/>
                </a:lnTo>
                <a:lnTo>
                  <a:pt x="70520" y="7040"/>
                </a:lnTo>
                <a:lnTo>
                  <a:pt x="70670" y="6970"/>
                </a:lnTo>
                <a:lnTo>
                  <a:pt x="70720" y="7040"/>
                </a:lnTo>
                <a:lnTo>
                  <a:pt x="70800" y="7150"/>
                </a:lnTo>
                <a:lnTo>
                  <a:pt x="70850" y="7270"/>
                </a:lnTo>
                <a:lnTo>
                  <a:pt x="70890" y="7350"/>
                </a:lnTo>
                <a:lnTo>
                  <a:pt x="71010" y="7280"/>
                </a:lnTo>
                <a:lnTo>
                  <a:pt x="71050" y="7320"/>
                </a:lnTo>
                <a:lnTo>
                  <a:pt x="71130" y="7400"/>
                </a:lnTo>
                <a:lnTo>
                  <a:pt x="71140" y="7540"/>
                </a:lnTo>
                <a:lnTo>
                  <a:pt x="71070" y="7660"/>
                </a:lnTo>
                <a:lnTo>
                  <a:pt x="70980" y="7740"/>
                </a:lnTo>
                <a:lnTo>
                  <a:pt x="71170" y="7880"/>
                </a:lnTo>
                <a:lnTo>
                  <a:pt x="71220" y="7920"/>
                </a:lnTo>
                <a:lnTo>
                  <a:pt x="71210" y="7930"/>
                </a:lnTo>
                <a:lnTo>
                  <a:pt x="71200" y="7950"/>
                </a:lnTo>
                <a:lnTo>
                  <a:pt x="71220" y="7960"/>
                </a:lnTo>
                <a:lnTo>
                  <a:pt x="71220" y="7980"/>
                </a:lnTo>
                <a:lnTo>
                  <a:pt x="71220" y="7990"/>
                </a:lnTo>
                <a:lnTo>
                  <a:pt x="71220" y="8050"/>
                </a:lnTo>
                <a:lnTo>
                  <a:pt x="71050" y="8280"/>
                </a:lnTo>
                <a:lnTo>
                  <a:pt x="71140" y="8400"/>
                </a:lnTo>
                <a:lnTo>
                  <a:pt x="71260" y="8480"/>
                </a:lnTo>
                <a:lnTo>
                  <a:pt x="71370" y="8540"/>
                </a:lnTo>
                <a:lnTo>
                  <a:pt x="71380" y="8550"/>
                </a:lnTo>
                <a:lnTo>
                  <a:pt x="71430" y="8610"/>
                </a:lnTo>
                <a:lnTo>
                  <a:pt x="71540" y="8750"/>
                </a:lnTo>
                <a:lnTo>
                  <a:pt x="71540" y="8810"/>
                </a:lnTo>
                <a:lnTo>
                  <a:pt x="71550" y="9250"/>
                </a:lnTo>
                <a:lnTo>
                  <a:pt x="71540" y="9340"/>
                </a:lnTo>
                <a:lnTo>
                  <a:pt x="71650" y="9420"/>
                </a:lnTo>
                <a:lnTo>
                  <a:pt x="71760" y="9450"/>
                </a:lnTo>
                <a:lnTo>
                  <a:pt x="71850" y="9490"/>
                </a:lnTo>
                <a:lnTo>
                  <a:pt x="71860" y="9500"/>
                </a:lnTo>
                <a:lnTo>
                  <a:pt x="71870" y="9500"/>
                </a:lnTo>
                <a:lnTo>
                  <a:pt x="71940" y="9630"/>
                </a:lnTo>
                <a:lnTo>
                  <a:pt x="71630" y="9820"/>
                </a:lnTo>
                <a:lnTo>
                  <a:pt x="71610" y="9830"/>
                </a:lnTo>
                <a:lnTo>
                  <a:pt x="71720" y="9930"/>
                </a:lnTo>
                <a:lnTo>
                  <a:pt x="71730" y="9940"/>
                </a:lnTo>
                <a:lnTo>
                  <a:pt x="71820" y="10070"/>
                </a:lnTo>
                <a:lnTo>
                  <a:pt x="71860" y="10130"/>
                </a:lnTo>
                <a:lnTo>
                  <a:pt x="71890" y="10210"/>
                </a:lnTo>
                <a:lnTo>
                  <a:pt x="71910" y="10250"/>
                </a:lnTo>
                <a:lnTo>
                  <a:pt x="71970" y="10350"/>
                </a:lnTo>
                <a:lnTo>
                  <a:pt x="72010" y="10470"/>
                </a:lnTo>
                <a:lnTo>
                  <a:pt x="72050" y="10530"/>
                </a:lnTo>
                <a:lnTo>
                  <a:pt x="72050" y="10540"/>
                </a:lnTo>
                <a:lnTo>
                  <a:pt x="72110" y="10580"/>
                </a:lnTo>
                <a:lnTo>
                  <a:pt x="72220" y="10660"/>
                </a:lnTo>
                <a:lnTo>
                  <a:pt x="72240" y="10690"/>
                </a:lnTo>
                <a:lnTo>
                  <a:pt x="72270" y="10710"/>
                </a:lnTo>
                <a:lnTo>
                  <a:pt x="72270" y="10730"/>
                </a:lnTo>
                <a:lnTo>
                  <a:pt x="72280" y="10760"/>
                </a:lnTo>
                <a:lnTo>
                  <a:pt x="72290" y="10810"/>
                </a:lnTo>
                <a:lnTo>
                  <a:pt x="72300" y="10850"/>
                </a:lnTo>
                <a:lnTo>
                  <a:pt x="72290" y="11000"/>
                </a:lnTo>
                <a:lnTo>
                  <a:pt x="72300" y="11040"/>
                </a:lnTo>
                <a:lnTo>
                  <a:pt x="72340" y="11100"/>
                </a:lnTo>
                <a:lnTo>
                  <a:pt x="72340" y="11110"/>
                </a:lnTo>
                <a:lnTo>
                  <a:pt x="72340" y="11200"/>
                </a:lnTo>
                <a:lnTo>
                  <a:pt x="72120" y="11240"/>
                </a:lnTo>
                <a:lnTo>
                  <a:pt x="72180" y="11460"/>
                </a:lnTo>
                <a:lnTo>
                  <a:pt x="72190" y="11500"/>
                </a:lnTo>
                <a:lnTo>
                  <a:pt x="72210" y="11560"/>
                </a:lnTo>
                <a:lnTo>
                  <a:pt x="72300" y="11720"/>
                </a:lnTo>
                <a:lnTo>
                  <a:pt x="72350" y="11810"/>
                </a:lnTo>
                <a:lnTo>
                  <a:pt x="72430" y="11930"/>
                </a:lnTo>
                <a:lnTo>
                  <a:pt x="72910" y="12570"/>
                </a:lnTo>
                <a:lnTo>
                  <a:pt x="73000" y="12690"/>
                </a:lnTo>
                <a:lnTo>
                  <a:pt x="73050" y="12770"/>
                </a:lnTo>
                <a:lnTo>
                  <a:pt x="73320" y="13040"/>
                </a:lnTo>
                <a:lnTo>
                  <a:pt x="73410" y="13070"/>
                </a:lnTo>
                <a:lnTo>
                  <a:pt x="73530" y="13120"/>
                </a:lnTo>
                <a:lnTo>
                  <a:pt x="73620" y="13150"/>
                </a:lnTo>
                <a:lnTo>
                  <a:pt x="73620" y="13160"/>
                </a:lnTo>
                <a:lnTo>
                  <a:pt x="73630" y="13200"/>
                </a:lnTo>
                <a:lnTo>
                  <a:pt x="73650" y="1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