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Bistrita-Nasaud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istrita-Nasaud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9860" y="13140"/>
                </a:moveTo>
                <a:lnTo>
                  <a:pt x="49960" y="13260"/>
                </a:lnTo>
                <a:lnTo>
                  <a:pt x="50720" y="13890"/>
                </a:lnTo>
                <a:lnTo>
                  <a:pt x="50970" y="14190"/>
                </a:lnTo>
                <a:lnTo>
                  <a:pt x="51090" y="14400"/>
                </a:lnTo>
                <a:lnTo>
                  <a:pt x="51140" y="14550"/>
                </a:lnTo>
                <a:lnTo>
                  <a:pt x="51150" y="14710"/>
                </a:lnTo>
                <a:lnTo>
                  <a:pt x="51080" y="14910"/>
                </a:lnTo>
                <a:lnTo>
                  <a:pt x="50970" y="15030"/>
                </a:lnTo>
                <a:lnTo>
                  <a:pt x="50850" y="15110"/>
                </a:lnTo>
                <a:lnTo>
                  <a:pt x="50730" y="15170"/>
                </a:lnTo>
                <a:lnTo>
                  <a:pt x="50660" y="15230"/>
                </a:lnTo>
                <a:lnTo>
                  <a:pt x="50640" y="15300"/>
                </a:lnTo>
                <a:lnTo>
                  <a:pt x="50670" y="15370"/>
                </a:lnTo>
                <a:lnTo>
                  <a:pt x="50720" y="15430"/>
                </a:lnTo>
                <a:lnTo>
                  <a:pt x="50760" y="15510"/>
                </a:lnTo>
                <a:lnTo>
                  <a:pt x="50780" y="15610"/>
                </a:lnTo>
                <a:lnTo>
                  <a:pt x="50750" y="15730"/>
                </a:lnTo>
                <a:lnTo>
                  <a:pt x="50710" y="15780"/>
                </a:lnTo>
                <a:lnTo>
                  <a:pt x="50640" y="15790"/>
                </a:lnTo>
                <a:lnTo>
                  <a:pt x="50570" y="15780"/>
                </a:lnTo>
                <a:lnTo>
                  <a:pt x="50500" y="15770"/>
                </a:lnTo>
                <a:lnTo>
                  <a:pt x="50410" y="15790"/>
                </a:lnTo>
                <a:lnTo>
                  <a:pt x="50340" y="15840"/>
                </a:lnTo>
                <a:lnTo>
                  <a:pt x="50300" y="15920"/>
                </a:lnTo>
                <a:lnTo>
                  <a:pt x="50320" y="16030"/>
                </a:lnTo>
                <a:lnTo>
                  <a:pt x="50400" y="16170"/>
                </a:lnTo>
                <a:lnTo>
                  <a:pt x="50590" y="16420"/>
                </a:lnTo>
                <a:lnTo>
                  <a:pt x="50660" y="16540"/>
                </a:lnTo>
                <a:lnTo>
                  <a:pt x="50780" y="16800"/>
                </a:lnTo>
                <a:lnTo>
                  <a:pt x="50820" y="16930"/>
                </a:lnTo>
                <a:lnTo>
                  <a:pt x="50830" y="17090"/>
                </a:lnTo>
                <a:lnTo>
                  <a:pt x="50750" y="17350"/>
                </a:lnTo>
                <a:lnTo>
                  <a:pt x="50630" y="17560"/>
                </a:lnTo>
                <a:lnTo>
                  <a:pt x="50560" y="17750"/>
                </a:lnTo>
                <a:lnTo>
                  <a:pt x="50540" y="17900"/>
                </a:lnTo>
                <a:lnTo>
                  <a:pt x="50650" y="18040"/>
                </a:lnTo>
                <a:lnTo>
                  <a:pt x="50770" y="18070"/>
                </a:lnTo>
                <a:lnTo>
                  <a:pt x="50870" y="18070"/>
                </a:lnTo>
                <a:lnTo>
                  <a:pt x="50950" y="18050"/>
                </a:lnTo>
                <a:lnTo>
                  <a:pt x="51000" y="18080"/>
                </a:lnTo>
                <a:lnTo>
                  <a:pt x="51010" y="18160"/>
                </a:lnTo>
                <a:lnTo>
                  <a:pt x="50980" y="18380"/>
                </a:lnTo>
                <a:lnTo>
                  <a:pt x="50940" y="18530"/>
                </a:lnTo>
                <a:lnTo>
                  <a:pt x="50880" y="18950"/>
                </a:lnTo>
                <a:lnTo>
                  <a:pt x="50940" y="19940"/>
                </a:lnTo>
                <a:lnTo>
                  <a:pt x="50200" y="20230"/>
                </a:lnTo>
                <a:lnTo>
                  <a:pt x="49560" y="20360"/>
                </a:lnTo>
                <a:lnTo>
                  <a:pt x="49310" y="20450"/>
                </a:lnTo>
                <a:lnTo>
                  <a:pt x="48990" y="20650"/>
                </a:lnTo>
                <a:lnTo>
                  <a:pt x="48510" y="21080"/>
                </a:lnTo>
                <a:lnTo>
                  <a:pt x="48430" y="21180"/>
                </a:lnTo>
                <a:lnTo>
                  <a:pt x="48300" y="21530"/>
                </a:lnTo>
                <a:lnTo>
                  <a:pt x="48250" y="21640"/>
                </a:lnTo>
                <a:lnTo>
                  <a:pt x="48010" y="22000"/>
                </a:lnTo>
                <a:lnTo>
                  <a:pt x="47930" y="22180"/>
                </a:lnTo>
                <a:lnTo>
                  <a:pt x="47880" y="22370"/>
                </a:lnTo>
                <a:lnTo>
                  <a:pt x="47810" y="22770"/>
                </a:lnTo>
                <a:lnTo>
                  <a:pt x="47740" y="22880"/>
                </a:lnTo>
                <a:lnTo>
                  <a:pt x="47620" y="22940"/>
                </a:lnTo>
                <a:lnTo>
                  <a:pt x="47450" y="22910"/>
                </a:lnTo>
                <a:lnTo>
                  <a:pt x="47290" y="22840"/>
                </a:lnTo>
                <a:lnTo>
                  <a:pt x="47010" y="22660"/>
                </a:lnTo>
                <a:lnTo>
                  <a:pt x="46890" y="22610"/>
                </a:lnTo>
                <a:lnTo>
                  <a:pt x="46780" y="22590"/>
                </a:lnTo>
                <a:lnTo>
                  <a:pt x="46670" y="22610"/>
                </a:lnTo>
                <a:lnTo>
                  <a:pt x="46490" y="22690"/>
                </a:lnTo>
                <a:lnTo>
                  <a:pt x="46260" y="22870"/>
                </a:lnTo>
                <a:lnTo>
                  <a:pt x="46060" y="23140"/>
                </a:lnTo>
                <a:lnTo>
                  <a:pt x="45970" y="23310"/>
                </a:lnTo>
                <a:lnTo>
                  <a:pt x="45880" y="23570"/>
                </a:lnTo>
                <a:lnTo>
                  <a:pt x="45820" y="23670"/>
                </a:lnTo>
                <a:lnTo>
                  <a:pt x="45630" y="23900"/>
                </a:lnTo>
                <a:lnTo>
                  <a:pt x="45580" y="24020"/>
                </a:lnTo>
                <a:lnTo>
                  <a:pt x="45550" y="24170"/>
                </a:lnTo>
                <a:lnTo>
                  <a:pt x="45530" y="24320"/>
                </a:lnTo>
                <a:lnTo>
                  <a:pt x="45500" y="24460"/>
                </a:lnTo>
                <a:lnTo>
                  <a:pt x="45450" y="24570"/>
                </a:lnTo>
                <a:lnTo>
                  <a:pt x="45310" y="24660"/>
                </a:lnTo>
                <a:lnTo>
                  <a:pt x="45130" y="24730"/>
                </a:lnTo>
                <a:lnTo>
                  <a:pt x="44790" y="24770"/>
                </a:lnTo>
                <a:lnTo>
                  <a:pt x="44350" y="24950"/>
                </a:lnTo>
                <a:lnTo>
                  <a:pt x="44200" y="24980"/>
                </a:lnTo>
                <a:lnTo>
                  <a:pt x="43990" y="24970"/>
                </a:lnTo>
                <a:lnTo>
                  <a:pt x="43350" y="24810"/>
                </a:lnTo>
                <a:lnTo>
                  <a:pt x="42560" y="24420"/>
                </a:lnTo>
                <a:lnTo>
                  <a:pt x="42770" y="23980"/>
                </a:lnTo>
                <a:lnTo>
                  <a:pt x="42820" y="23810"/>
                </a:lnTo>
                <a:lnTo>
                  <a:pt x="42890" y="23230"/>
                </a:lnTo>
                <a:lnTo>
                  <a:pt x="42940" y="23030"/>
                </a:lnTo>
                <a:lnTo>
                  <a:pt x="42960" y="22810"/>
                </a:lnTo>
                <a:lnTo>
                  <a:pt x="42910" y="22620"/>
                </a:lnTo>
                <a:lnTo>
                  <a:pt x="42730" y="22420"/>
                </a:lnTo>
                <a:lnTo>
                  <a:pt x="42390" y="22230"/>
                </a:lnTo>
                <a:lnTo>
                  <a:pt x="42280" y="22140"/>
                </a:lnTo>
                <a:lnTo>
                  <a:pt x="42210" y="22020"/>
                </a:lnTo>
                <a:lnTo>
                  <a:pt x="42200" y="21860"/>
                </a:lnTo>
                <a:lnTo>
                  <a:pt x="42210" y="21750"/>
                </a:lnTo>
                <a:lnTo>
                  <a:pt x="42230" y="21650"/>
                </a:lnTo>
                <a:lnTo>
                  <a:pt x="42210" y="21560"/>
                </a:lnTo>
                <a:lnTo>
                  <a:pt x="42040" y="21440"/>
                </a:lnTo>
                <a:lnTo>
                  <a:pt x="41970" y="21350"/>
                </a:lnTo>
                <a:lnTo>
                  <a:pt x="41970" y="21140"/>
                </a:lnTo>
                <a:lnTo>
                  <a:pt x="42000" y="20960"/>
                </a:lnTo>
                <a:lnTo>
                  <a:pt x="42050" y="20780"/>
                </a:lnTo>
                <a:lnTo>
                  <a:pt x="42060" y="20600"/>
                </a:lnTo>
                <a:lnTo>
                  <a:pt x="42020" y="20430"/>
                </a:lnTo>
                <a:lnTo>
                  <a:pt x="41880" y="20230"/>
                </a:lnTo>
                <a:lnTo>
                  <a:pt x="41740" y="20130"/>
                </a:lnTo>
                <a:lnTo>
                  <a:pt x="41520" y="20020"/>
                </a:lnTo>
                <a:lnTo>
                  <a:pt x="41420" y="19950"/>
                </a:lnTo>
                <a:lnTo>
                  <a:pt x="41220" y="19760"/>
                </a:lnTo>
                <a:lnTo>
                  <a:pt x="41070" y="19670"/>
                </a:lnTo>
                <a:lnTo>
                  <a:pt x="40530" y="19520"/>
                </a:lnTo>
                <a:lnTo>
                  <a:pt x="40410" y="19450"/>
                </a:lnTo>
                <a:lnTo>
                  <a:pt x="40300" y="19330"/>
                </a:lnTo>
                <a:lnTo>
                  <a:pt x="40230" y="19190"/>
                </a:lnTo>
                <a:lnTo>
                  <a:pt x="40190" y="19020"/>
                </a:lnTo>
                <a:lnTo>
                  <a:pt x="40090" y="18240"/>
                </a:lnTo>
                <a:lnTo>
                  <a:pt x="40050" y="18090"/>
                </a:lnTo>
                <a:lnTo>
                  <a:pt x="40050" y="17920"/>
                </a:lnTo>
                <a:lnTo>
                  <a:pt x="40110" y="17780"/>
                </a:lnTo>
                <a:lnTo>
                  <a:pt x="40420" y="17520"/>
                </a:lnTo>
                <a:lnTo>
                  <a:pt x="40550" y="17370"/>
                </a:lnTo>
                <a:lnTo>
                  <a:pt x="40650" y="17210"/>
                </a:lnTo>
                <a:lnTo>
                  <a:pt x="40740" y="16800"/>
                </a:lnTo>
                <a:lnTo>
                  <a:pt x="41110" y="16440"/>
                </a:lnTo>
                <a:lnTo>
                  <a:pt x="41690" y="15580"/>
                </a:lnTo>
                <a:lnTo>
                  <a:pt x="41760" y="15440"/>
                </a:lnTo>
                <a:lnTo>
                  <a:pt x="41790" y="15300"/>
                </a:lnTo>
                <a:lnTo>
                  <a:pt x="41810" y="15080"/>
                </a:lnTo>
                <a:lnTo>
                  <a:pt x="41830" y="15000"/>
                </a:lnTo>
                <a:lnTo>
                  <a:pt x="41870" y="14920"/>
                </a:lnTo>
                <a:lnTo>
                  <a:pt x="42010" y="14860"/>
                </a:lnTo>
                <a:lnTo>
                  <a:pt x="42830" y="14690"/>
                </a:lnTo>
                <a:lnTo>
                  <a:pt x="43020" y="14570"/>
                </a:lnTo>
                <a:lnTo>
                  <a:pt x="43120" y="14450"/>
                </a:lnTo>
                <a:lnTo>
                  <a:pt x="43300" y="14010"/>
                </a:lnTo>
                <a:lnTo>
                  <a:pt x="43380" y="13880"/>
                </a:lnTo>
                <a:lnTo>
                  <a:pt x="43510" y="13770"/>
                </a:lnTo>
                <a:lnTo>
                  <a:pt x="44180" y="13470"/>
                </a:lnTo>
                <a:lnTo>
                  <a:pt x="44350" y="13420"/>
                </a:lnTo>
                <a:lnTo>
                  <a:pt x="46150" y="13850"/>
                </a:lnTo>
                <a:lnTo>
                  <a:pt x="47960" y="13790"/>
                </a:lnTo>
                <a:lnTo>
                  <a:pt x="48160" y="13730"/>
                </a:lnTo>
                <a:lnTo>
                  <a:pt x="48310" y="13620"/>
                </a:lnTo>
                <a:lnTo>
                  <a:pt x="48710" y="13250"/>
                </a:lnTo>
                <a:lnTo>
                  <a:pt x="49030" y="13130"/>
                </a:lnTo>
                <a:lnTo>
                  <a:pt x="49860" y="1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