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Bihor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Romania • State Map | Fully Editable Vector Shape</a:t>
            </a:r>
          </a:p>
        </p:txBody>
      </p:sp>
      <p:sp>
        <p:nvSpPr>
          <p:cNvPr id="101" name="Bihor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23050" y="12960"/>
                </a:moveTo>
                <a:lnTo>
                  <a:pt x="23090" y="13030"/>
                </a:lnTo>
                <a:lnTo>
                  <a:pt x="23290" y="13340"/>
                </a:lnTo>
                <a:lnTo>
                  <a:pt x="23410" y="13620"/>
                </a:lnTo>
                <a:lnTo>
                  <a:pt x="23490" y="13750"/>
                </a:lnTo>
                <a:lnTo>
                  <a:pt x="23600" y="13870"/>
                </a:lnTo>
                <a:lnTo>
                  <a:pt x="24000" y="14160"/>
                </a:lnTo>
                <a:lnTo>
                  <a:pt x="24140" y="14360"/>
                </a:lnTo>
                <a:lnTo>
                  <a:pt x="24290" y="14650"/>
                </a:lnTo>
                <a:lnTo>
                  <a:pt x="24570" y="15070"/>
                </a:lnTo>
                <a:lnTo>
                  <a:pt x="24650" y="15240"/>
                </a:lnTo>
                <a:lnTo>
                  <a:pt x="24760" y="15540"/>
                </a:lnTo>
                <a:lnTo>
                  <a:pt x="24820" y="15650"/>
                </a:lnTo>
                <a:lnTo>
                  <a:pt x="24900" y="15720"/>
                </a:lnTo>
                <a:lnTo>
                  <a:pt x="25060" y="15750"/>
                </a:lnTo>
                <a:lnTo>
                  <a:pt x="25160" y="15730"/>
                </a:lnTo>
                <a:lnTo>
                  <a:pt x="25240" y="15700"/>
                </a:lnTo>
                <a:lnTo>
                  <a:pt x="25330" y="15700"/>
                </a:lnTo>
                <a:lnTo>
                  <a:pt x="25420" y="15700"/>
                </a:lnTo>
                <a:lnTo>
                  <a:pt x="25560" y="15730"/>
                </a:lnTo>
                <a:lnTo>
                  <a:pt x="25650" y="15710"/>
                </a:lnTo>
                <a:lnTo>
                  <a:pt x="25880" y="15580"/>
                </a:lnTo>
                <a:lnTo>
                  <a:pt x="25980" y="15550"/>
                </a:lnTo>
                <a:lnTo>
                  <a:pt x="26080" y="15580"/>
                </a:lnTo>
                <a:lnTo>
                  <a:pt x="26210" y="15670"/>
                </a:lnTo>
                <a:lnTo>
                  <a:pt x="26370" y="15810"/>
                </a:lnTo>
                <a:lnTo>
                  <a:pt x="26660" y="15970"/>
                </a:lnTo>
                <a:lnTo>
                  <a:pt x="26770" y="16070"/>
                </a:lnTo>
                <a:lnTo>
                  <a:pt x="26860" y="16240"/>
                </a:lnTo>
                <a:lnTo>
                  <a:pt x="26930" y="16600"/>
                </a:lnTo>
                <a:lnTo>
                  <a:pt x="27020" y="16850"/>
                </a:lnTo>
                <a:lnTo>
                  <a:pt x="26920" y="17240"/>
                </a:lnTo>
                <a:lnTo>
                  <a:pt x="26870" y="17360"/>
                </a:lnTo>
                <a:lnTo>
                  <a:pt x="26760" y="17540"/>
                </a:lnTo>
                <a:lnTo>
                  <a:pt x="26710" y="17650"/>
                </a:lnTo>
                <a:lnTo>
                  <a:pt x="26690" y="17770"/>
                </a:lnTo>
                <a:lnTo>
                  <a:pt x="26680" y="17890"/>
                </a:lnTo>
                <a:lnTo>
                  <a:pt x="26650" y="18000"/>
                </a:lnTo>
                <a:lnTo>
                  <a:pt x="26600" y="18110"/>
                </a:lnTo>
                <a:lnTo>
                  <a:pt x="26350" y="18470"/>
                </a:lnTo>
                <a:lnTo>
                  <a:pt x="26270" y="18570"/>
                </a:lnTo>
                <a:lnTo>
                  <a:pt x="26190" y="18650"/>
                </a:lnTo>
                <a:lnTo>
                  <a:pt x="26190" y="18840"/>
                </a:lnTo>
                <a:lnTo>
                  <a:pt x="26310" y="19130"/>
                </a:lnTo>
                <a:lnTo>
                  <a:pt x="26730" y="19790"/>
                </a:lnTo>
                <a:lnTo>
                  <a:pt x="27010" y="20340"/>
                </a:lnTo>
                <a:lnTo>
                  <a:pt x="27050" y="20450"/>
                </a:lnTo>
                <a:lnTo>
                  <a:pt x="27110" y="20560"/>
                </a:lnTo>
                <a:lnTo>
                  <a:pt x="27220" y="20680"/>
                </a:lnTo>
                <a:lnTo>
                  <a:pt x="27820" y="21030"/>
                </a:lnTo>
                <a:lnTo>
                  <a:pt x="28190" y="21410"/>
                </a:lnTo>
                <a:lnTo>
                  <a:pt x="28350" y="21680"/>
                </a:lnTo>
                <a:lnTo>
                  <a:pt x="28280" y="21880"/>
                </a:lnTo>
                <a:lnTo>
                  <a:pt x="28070" y="22290"/>
                </a:lnTo>
                <a:lnTo>
                  <a:pt x="28040" y="22420"/>
                </a:lnTo>
                <a:lnTo>
                  <a:pt x="28050" y="22510"/>
                </a:lnTo>
                <a:lnTo>
                  <a:pt x="28140" y="22580"/>
                </a:lnTo>
                <a:lnTo>
                  <a:pt x="28630" y="22770"/>
                </a:lnTo>
                <a:lnTo>
                  <a:pt x="28750" y="22870"/>
                </a:lnTo>
                <a:lnTo>
                  <a:pt x="28800" y="23020"/>
                </a:lnTo>
                <a:lnTo>
                  <a:pt x="28760" y="23280"/>
                </a:lnTo>
                <a:lnTo>
                  <a:pt x="28710" y="23440"/>
                </a:lnTo>
                <a:lnTo>
                  <a:pt x="28660" y="23590"/>
                </a:lnTo>
                <a:lnTo>
                  <a:pt x="28610" y="23710"/>
                </a:lnTo>
                <a:lnTo>
                  <a:pt x="28540" y="23800"/>
                </a:lnTo>
                <a:lnTo>
                  <a:pt x="28460" y="23870"/>
                </a:lnTo>
                <a:lnTo>
                  <a:pt x="28100" y="24030"/>
                </a:lnTo>
                <a:lnTo>
                  <a:pt x="28000" y="24110"/>
                </a:lnTo>
                <a:lnTo>
                  <a:pt x="27910" y="24200"/>
                </a:lnTo>
                <a:lnTo>
                  <a:pt x="27860" y="24310"/>
                </a:lnTo>
                <a:lnTo>
                  <a:pt x="27840" y="24420"/>
                </a:lnTo>
                <a:lnTo>
                  <a:pt x="27870" y="24550"/>
                </a:lnTo>
                <a:lnTo>
                  <a:pt x="27980" y="24710"/>
                </a:lnTo>
                <a:lnTo>
                  <a:pt x="28370" y="25060"/>
                </a:lnTo>
                <a:lnTo>
                  <a:pt x="28490" y="25270"/>
                </a:lnTo>
                <a:lnTo>
                  <a:pt x="28620" y="25560"/>
                </a:lnTo>
                <a:lnTo>
                  <a:pt x="28780" y="26210"/>
                </a:lnTo>
                <a:lnTo>
                  <a:pt x="28870" y="26380"/>
                </a:lnTo>
                <a:lnTo>
                  <a:pt x="28960" y="26460"/>
                </a:lnTo>
                <a:lnTo>
                  <a:pt x="29070" y="26530"/>
                </a:lnTo>
                <a:lnTo>
                  <a:pt x="29160" y="26620"/>
                </a:lnTo>
                <a:lnTo>
                  <a:pt x="29200" y="26740"/>
                </a:lnTo>
                <a:lnTo>
                  <a:pt x="29160" y="27090"/>
                </a:lnTo>
                <a:lnTo>
                  <a:pt x="29150" y="27610"/>
                </a:lnTo>
                <a:lnTo>
                  <a:pt x="29010" y="27520"/>
                </a:lnTo>
                <a:lnTo>
                  <a:pt x="28920" y="27490"/>
                </a:lnTo>
                <a:lnTo>
                  <a:pt x="28790" y="27470"/>
                </a:lnTo>
                <a:lnTo>
                  <a:pt x="28680" y="27470"/>
                </a:lnTo>
                <a:lnTo>
                  <a:pt x="28550" y="27490"/>
                </a:lnTo>
                <a:lnTo>
                  <a:pt x="28440" y="27560"/>
                </a:lnTo>
                <a:lnTo>
                  <a:pt x="28320" y="27700"/>
                </a:lnTo>
                <a:lnTo>
                  <a:pt x="28190" y="27960"/>
                </a:lnTo>
                <a:lnTo>
                  <a:pt x="28090" y="28310"/>
                </a:lnTo>
                <a:lnTo>
                  <a:pt x="28040" y="28640"/>
                </a:lnTo>
                <a:lnTo>
                  <a:pt x="28050" y="29490"/>
                </a:lnTo>
                <a:lnTo>
                  <a:pt x="28230" y="30240"/>
                </a:lnTo>
                <a:lnTo>
                  <a:pt x="27830" y="30270"/>
                </a:lnTo>
                <a:lnTo>
                  <a:pt x="27370" y="30230"/>
                </a:lnTo>
                <a:lnTo>
                  <a:pt x="26640" y="30070"/>
                </a:lnTo>
                <a:lnTo>
                  <a:pt x="25770" y="30050"/>
                </a:lnTo>
                <a:lnTo>
                  <a:pt x="25620" y="30020"/>
                </a:lnTo>
                <a:lnTo>
                  <a:pt x="25480" y="29940"/>
                </a:lnTo>
                <a:lnTo>
                  <a:pt x="25370" y="29780"/>
                </a:lnTo>
                <a:lnTo>
                  <a:pt x="25330" y="29640"/>
                </a:lnTo>
                <a:lnTo>
                  <a:pt x="25300" y="29520"/>
                </a:lnTo>
                <a:lnTo>
                  <a:pt x="25210" y="29420"/>
                </a:lnTo>
                <a:lnTo>
                  <a:pt x="24490" y="29150"/>
                </a:lnTo>
                <a:lnTo>
                  <a:pt x="24040" y="28760"/>
                </a:lnTo>
                <a:lnTo>
                  <a:pt x="23880" y="28680"/>
                </a:lnTo>
                <a:lnTo>
                  <a:pt x="23640" y="28610"/>
                </a:lnTo>
                <a:lnTo>
                  <a:pt x="23450" y="28480"/>
                </a:lnTo>
                <a:lnTo>
                  <a:pt x="23310" y="28300"/>
                </a:lnTo>
                <a:lnTo>
                  <a:pt x="23190" y="28070"/>
                </a:lnTo>
                <a:lnTo>
                  <a:pt x="22980" y="27500"/>
                </a:lnTo>
                <a:lnTo>
                  <a:pt x="22910" y="27340"/>
                </a:lnTo>
                <a:lnTo>
                  <a:pt x="22840" y="27250"/>
                </a:lnTo>
                <a:lnTo>
                  <a:pt x="22620" y="27090"/>
                </a:lnTo>
                <a:lnTo>
                  <a:pt x="22520" y="26990"/>
                </a:lnTo>
                <a:lnTo>
                  <a:pt x="22340" y="26910"/>
                </a:lnTo>
                <a:lnTo>
                  <a:pt x="22080" y="26860"/>
                </a:lnTo>
                <a:lnTo>
                  <a:pt x="21230" y="26820"/>
                </a:lnTo>
                <a:lnTo>
                  <a:pt x="20990" y="26730"/>
                </a:lnTo>
                <a:lnTo>
                  <a:pt x="20870" y="26600"/>
                </a:lnTo>
                <a:lnTo>
                  <a:pt x="20710" y="26520"/>
                </a:lnTo>
                <a:lnTo>
                  <a:pt x="20590" y="26480"/>
                </a:lnTo>
                <a:lnTo>
                  <a:pt x="20410" y="26490"/>
                </a:lnTo>
                <a:lnTo>
                  <a:pt x="20280" y="26470"/>
                </a:lnTo>
                <a:lnTo>
                  <a:pt x="20150" y="26410"/>
                </a:lnTo>
                <a:lnTo>
                  <a:pt x="20070" y="26330"/>
                </a:lnTo>
                <a:lnTo>
                  <a:pt x="20010" y="26240"/>
                </a:lnTo>
                <a:lnTo>
                  <a:pt x="19760" y="26190"/>
                </a:lnTo>
                <a:lnTo>
                  <a:pt x="16550" y="26370"/>
                </a:lnTo>
                <a:lnTo>
                  <a:pt x="16110" y="26260"/>
                </a:lnTo>
                <a:lnTo>
                  <a:pt x="15900" y="26190"/>
                </a:lnTo>
                <a:lnTo>
                  <a:pt x="15910" y="26140"/>
                </a:lnTo>
                <a:lnTo>
                  <a:pt x="16020" y="25970"/>
                </a:lnTo>
                <a:lnTo>
                  <a:pt x="16280" y="25930"/>
                </a:lnTo>
                <a:lnTo>
                  <a:pt x="16470" y="25820"/>
                </a:lnTo>
                <a:lnTo>
                  <a:pt x="16650" y="25560"/>
                </a:lnTo>
                <a:lnTo>
                  <a:pt x="16680" y="25280"/>
                </a:lnTo>
                <a:lnTo>
                  <a:pt x="16420" y="25100"/>
                </a:lnTo>
                <a:lnTo>
                  <a:pt x="16390" y="25080"/>
                </a:lnTo>
                <a:lnTo>
                  <a:pt x="16370" y="25040"/>
                </a:lnTo>
                <a:lnTo>
                  <a:pt x="16350" y="25000"/>
                </a:lnTo>
                <a:lnTo>
                  <a:pt x="16360" y="24920"/>
                </a:lnTo>
                <a:lnTo>
                  <a:pt x="16380" y="24840"/>
                </a:lnTo>
                <a:lnTo>
                  <a:pt x="16410" y="24760"/>
                </a:lnTo>
                <a:lnTo>
                  <a:pt x="16450" y="24700"/>
                </a:lnTo>
                <a:lnTo>
                  <a:pt x="16660" y="24130"/>
                </a:lnTo>
                <a:lnTo>
                  <a:pt x="16780" y="23900"/>
                </a:lnTo>
                <a:lnTo>
                  <a:pt x="16980" y="23710"/>
                </a:lnTo>
                <a:lnTo>
                  <a:pt x="17330" y="23620"/>
                </a:lnTo>
                <a:lnTo>
                  <a:pt x="17430" y="23530"/>
                </a:lnTo>
                <a:lnTo>
                  <a:pt x="17510" y="23350"/>
                </a:lnTo>
                <a:lnTo>
                  <a:pt x="17510" y="23200"/>
                </a:lnTo>
                <a:lnTo>
                  <a:pt x="17480" y="23050"/>
                </a:lnTo>
                <a:lnTo>
                  <a:pt x="17470" y="22880"/>
                </a:lnTo>
                <a:lnTo>
                  <a:pt x="17480" y="22710"/>
                </a:lnTo>
                <a:lnTo>
                  <a:pt x="17500" y="22670"/>
                </a:lnTo>
                <a:lnTo>
                  <a:pt x="17540" y="22660"/>
                </a:lnTo>
                <a:lnTo>
                  <a:pt x="17980" y="22300"/>
                </a:lnTo>
                <a:lnTo>
                  <a:pt x="18060" y="22190"/>
                </a:lnTo>
                <a:lnTo>
                  <a:pt x="18240" y="21500"/>
                </a:lnTo>
                <a:lnTo>
                  <a:pt x="18280" y="21480"/>
                </a:lnTo>
                <a:lnTo>
                  <a:pt x="18270" y="21470"/>
                </a:lnTo>
                <a:lnTo>
                  <a:pt x="18190" y="21300"/>
                </a:lnTo>
                <a:lnTo>
                  <a:pt x="18120" y="21250"/>
                </a:lnTo>
                <a:lnTo>
                  <a:pt x="18030" y="21230"/>
                </a:lnTo>
                <a:lnTo>
                  <a:pt x="17940" y="21190"/>
                </a:lnTo>
                <a:lnTo>
                  <a:pt x="17920" y="21120"/>
                </a:lnTo>
                <a:lnTo>
                  <a:pt x="17910" y="21070"/>
                </a:lnTo>
                <a:lnTo>
                  <a:pt x="18280" y="20620"/>
                </a:lnTo>
                <a:lnTo>
                  <a:pt x="18500" y="20410"/>
                </a:lnTo>
                <a:lnTo>
                  <a:pt x="18970" y="20100"/>
                </a:lnTo>
                <a:lnTo>
                  <a:pt x="19170" y="19900"/>
                </a:lnTo>
                <a:lnTo>
                  <a:pt x="19230" y="19780"/>
                </a:lnTo>
                <a:lnTo>
                  <a:pt x="19280" y="19530"/>
                </a:lnTo>
                <a:lnTo>
                  <a:pt x="19320" y="19400"/>
                </a:lnTo>
                <a:lnTo>
                  <a:pt x="19410" y="19270"/>
                </a:lnTo>
                <a:lnTo>
                  <a:pt x="19630" y="19060"/>
                </a:lnTo>
                <a:lnTo>
                  <a:pt x="19710" y="18950"/>
                </a:lnTo>
                <a:lnTo>
                  <a:pt x="19760" y="18780"/>
                </a:lnTo>
                <a:lnTo>
                  <a:pt x="19760" y="18650"/>
                </a:lnTo>
                <a:lnTo>
                  <a:pt x="19740" y="18520"/>
                </a:lnTo>
                <a:lnTo>
                  <a:pt x="19740" y="18350"/>
                </a:lnTo>
                <a:lnTo>
                  <a:pt x="19780" y="18200"/>
                </a:lnTo>
                <a:lnTo>
                  <a:pt x="19890" y="17990"/>
                </a:lnTo>
                <a:lnTo>
                  <a:pt x="19940" y="17860"/>
                </a:lnTo>
                <a:lnTo>
                  <a:pt x="20050" y="17350"/>
                </a:lnTo>
                <a:lnTo>
                  <a:pt x="20110" y="17190"/>
                </a:lnTo>
                <a:lnTo>
                  <a:pt x="20480" y="16640"/>
                </a:lnTo>
                <a:lnTo>
                  <a:pt x="20660" y="16440"/>
                </a:lnTo>
                <a:lnTo>
                  <a:pt x="20830" y="16340"/>
                </a:lnTo>
                <a:lnTo>
                  <a:pt x="21260" y="16210"/>
                </a:lnTo>
                <a:lnTo>
                  <a:pt x="21450" y="15820"/>
                </a:lnTo>
                <a:lnTo>
                  <a:pt x="21440" y="15340"/>
                </a:lnTo>
                <a:lnTo>
                  <a:pt x="21360" y="14850"/>
                </a:lnTo>
                <a:lnTo>
                  <a:pt x="21330" y="14410"/>
                </a:lnTo>
                <a:lnTo>
                  <a:pt x="21510" y="14060"/>
                </a:lnTo>
                <a:lnTo>
                  <a:pt x="21800" y="13750"/>
                </a:lnTo>
                <a:lnTo>
                  <a:pt x="22390" y="13300"/>
                </a:lnTo>
                <a:lnTo>
                  <a:pt x="22870" y="13180"/>
                </a:lnTo>
                <a:lnTo>
                  <a:pt x="22920" y="13140"/>
                </a:lnTo>
                <a:lnTo>
                  <a:pt x="23000" y="13080"/>
                </a:lnTo>
                <a:lnTo>
                  <a:pt x="23050" y="12970"/>
                </a:lnTo>
                <a:lnTo>
                  <a:pt x="23050" y="12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