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Bacau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Bacau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1670" y="25010"/>
                </a:moveTo>
                <a:lnTo>
                  <a:pt x="71810" y="25180"/>
                </a:lnTo>
                <a:lnTo>
                  <a:pt x="71870" y="25280"/>
                </a:lnTo>
                <a:lnTo>
                  <a:pt x="72000" y="25420"/>
                </a:lnTo>
                <a:lnTo>
                  <a:pt x="72430" y="25790"/>
                </a:lnTo>
                <a:lnTo>
                  <a:pt x="72620" y="25990"/>
                </a:lnTo>
                <a:lnTo>
                  <a:pt x="72730" y="26240"/>
                </a:lnTo>
                <a:lnTo>
                  <a:pt x="72740" y="26590"/>
                </a:lnTo>
                <a:lnTo>
                  <a:pt x="72700" y="26900"/>
                </a:lnTo>
                <a:lnTo>
                  <a:pt x="72750" y="27220"/>
                </a:lnTo>
                <a:lnTo>
                  <a:pt x="73750" y="28980"/>
                </a:lnTo>
                <a:lnTo>
                  <a:pt x="74110" y="29840"/>
                </a:lnTo>
                <a:lnTo>
                  <a:pt x="74330" y="30700"/>
                </a:lnTo>
                <a:lnTo>
                  <a:pt x="74440" y="31340"/>
                </a:lnTo>
                <a:lnTo>
                  <a:pt x="74500" y="33100"/>
                </a:lnTo>
                <a:lnTo>
                  <a:pt x="74210" y="33060"/>
                </a:lnTo>
                <a:lnTo>
                  <a:pt x="73870" y="32960"/>
                </a:lnTo>
                <a:lnTo>
                  <a:pt x="73780" y="32980"/>
                </a:lnTo>
                <a:lnTo>
                  <a:pt x="73710" y="33060"/>
                </a:lnTo>
                <a:lnTo>
                  <a:pt x="73660" y="33150"/>
                </a:lnTo>
                <a:lnTo>
                  <a:pt x="73580" y="33220"/>
                </a:lnTo>
                <a:lnTo>
                  <a:pt x="73480" y="33250"/>
                </a:lnTo>
                <a:lnTo>
                  <a:pt x="73300" y="33230"/>
                </a:lnTo>
                <a:lnTo>
                  <a:pt x="72890" y="32970"/>
                </a:lnTo>
                <a:lnTo>
                  <a:pt x="72700" y="32940"/>
                </a:lnTo>
                <a:lnTo>
                  <a:pt x="72450" y="32950"/>
                </a:lnTo>
                <a:lnTo>
                  <a:pt x="71740" y="33100"/>
                </a:lnTo>
                <a:lnTo>
                  <a:pt x="71510" y="33230"/>
                </a:lnTo>
                <a:lnTo>
                  <a:pt x="71400" y="33350"/>
                </a:lnTo>
                <a:lnTo>
                  <a:pt x="71240" y="33580"/>
                </a:lnTo>
                <a:lnTo>
                  <a:pt x="71130" y="33680"/>
                </a:lnTo>
                <a:lnTo>
                  <a:pt x="70870" y="33850"/>
                </a:lnTo>
                <a:lnTo>
                  <a:pt x="70780" y="33960"/>
                </a:lnTo>
                <a:lnTo>
                  <a:pt x="70670" y="34170"/>
                </a:lnTo>
                <a:lnTo>
                  <a:pt x="70580" y="34230"/>
                </a:lnTo>
                <a:lnTo>
                  <a:pt x="70460" y="34260"/>
                </a:lnTo>
                <a:lnTo>
                  <a:pt x="69960" y="34080"/>
                </a:lnTo>
                <a:lnTo>
                  <a:pt x="69830" y="34050"/>
                </a:lnTo>
                <a:lnTo>
                  <a:pt x="69680" y="34070"/>
                </a:lnTo>
                <a:lnTo>
                  <a:pt x="69520" y="34150"/>
                </a:lnTo>
                <a:lnTo>
                  <a:pt x="69440" y="34240"/>
                </a:lnTo>
                <a:lnTo>
                  <a:pt x="69390" y="34350"/>
                </a:lnTo>
                <a:lnTo>
                  <a:pt x="69370" y="34440"/>
                </a:lnTo>
                <a:lnTo>
                  <a:pt x="69330" y="34500"/>
                </a:lnTo>
                <a:lnTo>
                  <a:pt x="69240" y="34520"/>
                </a:lnTo>
                <a:lnTo>
                  <a:pt x="68870" y="34360"/>
                </a:lnTo>
                <a:lnTo>
                  <a:pt x="68720" y="34340"/>
                </a:lnTo>
                <a:lnTo>
                  <a:pt x="68560" y="34350"/>
                </a:lnTo>
                <a:lnTo>
                  <a:pt x="68370" y="34390"/>
                </a:lnTo>
                <a:lnTo>
                  <a:pt x="68210" y="34370"/>
                </a:lnTo>
                <a:lnTo>
                  <a:pt x="67970" y="34300"/>
                </a:lnTo>
                <a:lnTo>
                  <a:pt x="67550" y="34290"/>
                </a:lnTo>
                <a:lnTo>
                  <a:pt x="67260" y="34230"/>
                </a:lnTo>
                <a:lnTo>
                  <a:pt x="66340" y="34290"/>
                </a:lnTo>
                <a:lnTo>
                  <a:pt x="66180" y="34340"/>
                </a:lnTo>
                <a:lnTo>
                  <a:pt x="66070" y="34440"/>
                </a:lnTo>
                <a:lnTo>
                  <a:pt x="66010" y="34560"/>
                </a:lnTo>
                <a:lnTo>
                  <a:pt x="65980" y="34690"/>
                </a:lnTo>
                <a:lnTo>
                  <a:pt x="65970" y="34950"/>
                </a:lnTo>
                <a:lnTo>
                  <a:pt x="65950" y="35080"/>
                </a:lnTo>
                <a:lnTo>
                  <a:pt x="65660" y="35230"/>
                </a:lnTo>
                <a:lnTo>
                  <a:pt x="64550" y="35060"/>
                </a:lnTo>
                <a:lnTo>
                  <a:pt x="64390" y="34980"/>
                </a:lnTo>
                <a:lnTo>
                  <a:pt x="64330" y="34870"/>
                </a:lnTo>
                <a:lnTo>
                  <a:pt x="64270" y="34740"/>
                </a:lnTo>
                <a:lnTo>
                  <a:pt x="64180" y="34450"/>
                </a:lnTo>
                <a:lnTo>
                  <a:pt x="64130" y="34320"/>
                </a:lnTo>
                <a:lnTo>
                  <a:pt x="64040" y="34230"/>
                </a:lnTo>
                <a:lnTo>
                  <a:pt x="63940" y="34140"/>
                </a:lnTo>
                <a:lnTo>
                  <a:pt x="63760" y="34050"/>
                </a:lnTo>
                <a:lnTo>
                  <a:pt x="63700" y="33920"/>
                </a:lnTo>
                <a:lnTo>
                  <a:pt x="63720" y="33830"/>
                </a:lnTo>
                <a:lnTo>
                  <a:pt x="63860" y="33680"/>
                </a:lnTo>
                <a:lnTo>
                  <a:pt x="63880" y="33580"/>
                </a:lnTo>
                <a:lnTo>
                  <a:pt x="63830" y="33470"/>
                </a:lnTo>
                <a:lnTo>
                  <a:pt x="63740" y="33350"/>
                </a:lnTo>
                <a:lnTo>
                  <a:pt x="63380" y="33130"/>
                </a:lnTo>
                <a:lnTo>
                  <a:pt x="63300" y="33060"/>
                </a:lnTo>
                <a:lnTo>
                  <a:pt x="63180" y="32890"/>
                </a:lnTo>
                <a:lnTo>
                  <a:pt x="63100" y="32850"/>
                </a:lnTo>
                <a:lnTo>
                  <a:pt x="63010" y="32870"/>
                </a:lnTo>
                <a:lnTo>
                  <a:pt x="62710" y="33140"/>
                </a:lnTo>
                <a:lnTo>
                  <a:pt x="62310" y="33270"/>
                </a:lnTo>
                <a:lnTo>
                  <a:pt x="62380" y="32750"/>
                </a:lnTo>
                <a:lnTo>
                  <a:pt x="62420" y="32600"/>
                </a:lnTo>
                <a:lnTo>
                  <a:pt x="62540" y="32350"/>
                </a:lnTo>
                <a:lnTo>
                  <a:pt x="62580" y="32210"/>
                </a:lnTo>
                <a:lnTo>
                  <a:pt x="62630" y="31650"/>
                </a:lnTo>
                <a:lnTo>
                  <a:pt x="62650" y="31520"/>
                </a:lnTo>
                <a:lnTo>
                  <a:pt x="62780" y="31160"/>
                </a:lnTo>
                <a:lnTo>
                  <a:pt x="62760" y="31040"/>
                </a:lnTo>
                <a:lnTo>
                  <a:pt x="62700" y="30920"/>
                </a:lnTo>
                <a:lnTo>
                  <a:pt x="62540" y="30820"/>
                </a:lnTo>
                <a:lnTo>
                  <a:pt x="62410" y="30800"/>
                </a:lnTo>
                <a:lnTo>
                  <a:pt x="62270" y="30820"/>
                </a:lnTo>
                <a:lnTo>
                  <a:pt x="61890" y="31030"/>
                </a:lnTo>
                <a:lnTo>
                  <a:pt x="61640" y="31110"/>
                </a:lnTo>
                <a:lnTo>
                  <a:pt x="61500" y="31110"/>
                </a:lnTo>
                <a:lnTo>
                  <a:pt x="61420" y="31020"/>
                </a:lnTo>
                <a:lnTo>
                  <a:pt x="61430" y="30830"/>
                </a:lnTo>
                <a:lnTo>
                  <a:pt x="61510" y="30500"/>
                </a:lnTo>
                <a:lnTo>
                  <a:pt x="61500" y="30330"/>
                </a:lnTo>
                <a:lnTo>
                  <a:pt x="61450" y="30170"/>
                </a:lnTo>
                <a:lnTo>
                  <a:pt x="61300" y="30010"/>
                </a:lnTo>
                <a:lnTo>
                  <a:pt x="61160" y="29930"/>
                </a:lnTo>
                <a:lnTo>
                  <a:pt x="60660" y="29870"/>
                </a:lnTo>
                <a:lnTo>
                  <a:pt x="60260" y="29750"/>
                </a:lnTo>
                <a:lnTo>
                  <a:pt x="60130" y="29620"/>
                </a:lnTo>
                <a:lnTo>
                  <a:pt x="60070" y="29430"/>
                </a:lnTo>
                <a:lnTo>
                  <a:pt x="60120" y="29030"/>
                </a:lnTo>
                <a:lnTo>
                  <a:pt x="60200" y="28850"/>
                </a:lnTo>
                <a:lnTo>
                  <a:pt x="60340" y="28730"/>
                </a:lnTo>
                <a:lnTo>
                  <a:pt x="60470" y="28680"/>
                </a:lnTo>
                <a:lnTo>
                  <a:pt x="60560" y="28580"/>
                </a:lnTo>
                <a:lnTo>
                  <a:pt x="60550" y="28420"/>
                </a:lnTo>
                <a:lnTo>
                  <a:pt x="60430" y="28170"/>
                </a:lnTo>
                <a:lnTo>
                  <a:pt x="60290" y="27960"/>
                </a:lnTo>
                <a:lnTo>
                  <a:pt x="60170" y="27730"/>
                </a:lnTo>
                <a:lnTo>
                  <a:pt x="60010" y="27100"/>
                </a:lnTo>
                <a:lnTo>
                  <a:pt x="59970" y="26060"/>
                </a:lnTo>
                <a:lnTo>
                  <a:pt x="60330" y="25950"/>
                </a:lnTo>
                <a:lnTo>
                  <a:pt x="60460" y="25950"/>
                </a:lnTo>
                <a:lnTo>
                  <a:pt x="60680" y="26010"/>
                </a:lnTo>
                <a:lnTo>
                  <a:pt x="60950" y="26170"/>
                </a:lnTo>
                <a:lnTo>
                  <a:pt x="61080" y="26200"/>
                </a:lnTo>
                <a:lnTo>
                  <a:pt x="61270" y="26160"/>
                </a:lnTo>
                <a:lnTo>
                  <a:pt x="61520" y="26060"/>
                </a:lnTo>
                <a:lnTo>
                  <a:pt x="62110" y="25620"/>
                </a:lnTo>
                <a:lnTo>
                  <a:pt x="62220" y="25570"/>
                </a:lnTo>
                <a:lnTo>
                  <a:pt x="62330" y="25540"/>
                </a:lnTo>
                <a:lnTo>
                  <a:pt x="62470" y="25600"/>
                </a:lnTo>
                <a:lnTo>
                  <a:pt x="62540" y="25670"/>
                </a:lnTo>
                <a:lnTo>
                  <a:pt x="62640" y="25890"/>
                </a:lnTo>
                <a:lnTo>
                  <a:pt x="62710" y="25990"/>
                </a:lnTo>
                <a:lnTo>
                  <a:pt x="62760" y="26090"/>
                </a:lnTo>
                <a:lnTo>
                  <a:pt x="62780" y="26190"/>
                </a:lnTo>
                <a:lnTo>
                  <a:pt x="62780" y="26290"/>
                </a:lnTo>
                <a:lnTo>
                  <a:pt x="62760" y="26390"/>
                </a:lnTo>
                <a:lnTo>
                  <a:pt x="62750" y="26460"/>
                </a:lnTo>
                <a:lnTo>
                  <a:pt x="62770" y="26520"/>
                </a:lnTo>
                <a:lnTo>
                  <a:pt x="62880" y="26540"/>
                </a:lnTo>
                <a:lnTo>
                  <a:pt x="63640" y="26540"/>
                </a:lnTo>
                <a:lnTo>
                  <a:pt x="63810" y="26520"/>
                </a:lnTo>
                <a:lnTo>
                  <a:pt x="63900" y="26440"/>
                </a:lnTo>
                <a:lnTo>
                  <a:pt x="63990" y="26330"/>
                </a:lnTo>
                <a:lnTo>
                  <a:pt x="64070" y="26200"/>
                </a:lnTo>
                <a:lnTo>
                  <a:pt x="64150" y="26120"/>
                </a:lnTo>
                <a:lnTo>
                  <a:pt x="64260" y="26080"/>
                </a:lnTo>
                <a:lnTo>
                  <a:pt x="64620" y="26090"/>
                </a:lnTo>
                <a:lnTo>
                  <a:pt x="64970" y="26000"/>
                </a:lnTo>
                <a:lnTo>
                  <a:pt x="65360" y="26080"/>
                </a:lnTo>
                <a:lnTo>
                  <a:pt x="65480" y="26070"/>
                </a:lnTo>
                <a:lnTo>
                  <a:pt x="65570" y="25990"/>
                </a:lnTo>
                <a:lnTo>
                  <a:pt x="65750" y="25750"/>
                </a:lnTo>
                <a:lnTo>
                  <a:pt x="65890" y="25660"/>
                </a:lnTo>
                <a:lnTo>
                  <a:pt x="66480" y="25410"/>
                </a:lnTo>
                <a:lnTo>
                  <a:pt x="66560" y="25310"/>
                </a:lnTo>
                <a:lnTo>
                  <a:pt x="66640" y="25120"/>
                </a:lnTo>
                <a:lnTo>
                  <a:pt x="66760" y="25040"/>
                </a:lnTo>
                <a:lnTo>
                  <a:pt x="66940" y="25030"/>
                </a:lnTo>
                <a:lnTo>
                  <a:pt x="67200" y="25120"/>
                </a:lnTo>
                <a:lnTo>
                  <a:pt x="67490" y="25330"/>
                </a:lnTo>
                <a:lnTo>
                  <a:pt x="67610" y="25400"/>
                </a:lnTo>
                <a:lnTo>
                  <a:pt x="67760" y="25400"/>
                </a:lnTo>
                <a:lnTo>
                  <a:pt x="67920" y="25330"/>
                </a:lnTo>
                <a:lnTo>
                  <a:pt x="68030" y="25240"/>
                </a:lnTo>
                <a:lnTo>
                  <a:pt x="68080" y="25130"/>
                </a:lnTo>
                <a:lnTo>
                  <a:pt x="68080" y="25020"/>
                </a:lnTo>
                <a:lnTo>
                  <a:pt x="68060" y="24900"/>
                </a:lnTo>
                <a:lnTo>
                  <a:pt x="68070" y="24790"/>
                </a:lnTo>
                <a:lnTo>
                  <a:pt x="68120" y="24700"/>
                </a:lnTo>
                <a:lnTo>
                  <a:pt x="68380" y="24480"/>
                </a:lnTo>
                <a:lnTo>
                  <a:pt x="68430" y="24380"/>
                </a:lnTo>
                <a:lnTo>
                  <a:pt x="68460" y="24270"/>
                </a:lnTo>
                <a:lnTo>
                  <a:pt x="68450" y="24160"/>
                </a:lnTo>
                <a:lnTo>
                  <a:pt x="68440" y="24060"/>
                </a:lnTo>
                <a:lnTo>
                  <a:pt x="68490" y="24010"/>
                </a:lnTo>
                <a:lnTo>
                  <a:pt x="68600" y="24020"/>
                </a:lnTo>
                <a:lnTo>
                  <a:pt x="68790" y="24170"/>
                </a:lnTo>
                <a:lnTo>
                  <a:pt x="68840" y="24280"/>
                </a:lnTo>
                <a:lnTo>
                  <a:pt x="68860" y="24380"/>
                </a:lnTo>
                <a:lnTo>
                  <a:pt x="68830" y="24470"/>
                </a:lnTo>
                <a:lnTo>
                  <a:pt x="68840" y="24570"/>
                </a:lnTo>
                <a:lnTo>
                  <a:pt x="68900" y="24710"/>
                </a:lnTo>
                <a:lnTo>
                  <a:pt x="69030" y="24860"/>
                </a:lnTo>
                <a:lnTo>
                  <a:pt x="69230" y="24990"/>
                </a:lnTo>
                <a:lnTo>
                  <a:pt x="69910" y="24890"/>
                </a:lnTo>
                <a:lnTo>
                  <a:pt x="70140" y="24890"/>
                </a:lnTo>
                <a:lnTo>
                  <a:pt x="70920" y="25060"/>
                </a:lnTo>
                <a:lnTo>
                  <a:pt x="71020" y="25120"/>
                </a:lnTo>
                <a:lnTo>
                  <a:pt x="71290" y="25200"/>
                </a:lnTo>
                <a:lnTo>
                  <a:pt x="71670" y="25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