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Arges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Arges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2950" y="56680"/>
                </a:moveTo>
                <a:lnTo>
                  <a:pt x="52650" y="56530"/>
                </a:lnTo>
                <a:lnTo>
                  <a:pt x="52490" y="56490"/>
                </a:lnTo>
                <a:lnTo>
                  <a:pt x="52320" y="56470"/>
                </a:lnTo>
                <a:lnTo>
                  <a:pt x="52100" y="56470"/>
                </a:lnTo>
                <a:lnTo>
                  <a:pt x="51670" y="56550"/>
                </a:lnTo>
                <a:lnTo>
                  <a:pt x="51470" y="56670"/>
                </a:lnTo>
                <a:lnTo>
                  <a:pt x="51250" y="56880"/>
                </a:lnTo>
                <a:lnTo>
                  <a:pt x="51120" y="56940"/>
                </a:lnTo>
                <a:lnTo>
                  <a:pt x="50890" y="57000"/>
                </a:lnTo>
                <a:lnTo>
                  <a:pt x="50580" y="56950"/>
                </a:lnTo>
                <a:lnTo>
                  <a:pt x="50490" y="56960"/>
                </a:lnTo>
                <a:lnTo>
                  <a:pt x="50390" y="57040"/>
                </a:lnTo>
                <a:lnTo>
                  <a:pt x="50270" y="57190"/>
                </a:lnTo>
                <a:lnTo>
                  <a:pt x="50200" y="57250"/>
                </a:lnTo>
                <a:lnTo>
                  <a:pt x="50100" y="57310"/>
                </a:lnTo>
                <a:lnTo>
                  <a:pt x="49950" y="57340"/>
                </a:lnTo>
                <a:lnTo>
                  <a:pt x="49780" y="57350"/>
                </a:lnTo>
                <a:lnTo>
                  <a:pt x="49260" y="57220"/>
                </a:lnTo>
                <a:lnTo>
                  <a:pt x="48850" y="57320"/>
                </a:lnTo>
                <a:lnTo>
                  <a:pt x="48640" y="57180"/>
                </a:lnTo>
                <a:lnTo>
                  <a:pt x="48180" y="57140"/>
                </a:lnTo>
                <a:lnTo>
                  <a:pt x="48090" y="57080"/>
                </a:lnTo>
                <a:lnTo>
                  <a:pt x="48020" y="56960"/>
                </a:lnTo>
                <a:lnTo>
                  <a:pt x="47970" y="56760"/>
                </a:lnTo>
                <a:lnTo>
                  <a:pt x="47930" y="56170"/>
                </a:lnTo>
                <a:lnTo>
                  <a:pt x="47810" y="55720"/>
                </a:lnTo>
                <a:lnTo>
                  <a:pt x="47810" y="55600"/>
                </a:lnTo>
                <a:lnTo>
                  <a:pt x="47830" y="55490"/>
                </a:lnTo>
                <a:lnTo>
                  <a:pt x="47880" y="55310"/>
                </a:lnTo>
                <a:lnTo>
                  <a:pt x="47880" y="55220"/>
                </a:lnTo>
                <a:lnTo>
                  <a:pt x="47790" y="54610"/>
                </a:lnTo>
                <a:lnTo>
                  <a:pt x="47720" y="54390"/>
                </a:lnTo>
                <a:lnTo>
                  <a:pt x="47690" y="54260"/>
                </a:lnTo>
                <a:lnTo>
                  <a:pt x="47680" y="54100"/>
                </a:lnTo>
                <a:lnTo>
                  <a:pt x="47630" y="53800"/>
                </a:lnTo>
                <a:lnTo>
                  <a:pt x="47550" y="53590"/>
                </a:lnTo>
                <a:lnTo>
                  <a:pt x="47320" y="53200"/>
                </a:lnTo>
                <a:lnTo>
                  <a:pt x="47290" y="53070"/>
                </a:lnTo>
                <a:lnTo>
                  <a:pt x="47320" y="52990"/>
                </a:lnTo>
                <a:lnTo>
                  <a:pt x="47380" y="52920"/>
                </a:lnTo>
                <a:lnTo>
                  <a:pt x="47460" y="52870"/>
                </a:lnTo>
                <a:lnTo>
                  <a:pt x="47630" y="52790"/>
                </a:lnTo>
                <a:lnTo>
                  <a:pt x="47680" y="52760"/>
                </a:lnTo>
                <a:lnTo>
                  <a:pt x="47690" y="52700"/>
                </a:lnTo>
                <a:lnTo>
                  <a:pt x="47640" y="52630"/>
                </a:lnTo>
                <a:lnTo>
                  <a:pt x="47560" y="52580"/>
                </a:lnTo>
                <a:lnTo>
                  <a:pt x="47400" y="52560"/>
                </a:lnTo>
                <a:lnTo>
                  <a:pt x="47250" y="52600"/>
                </a:lnTo>
                <a:lnTo>
                  <a:pt x="47090" y="52600"/>
                </a:lnTo>
                <a:lnTo>
                  <a:pt x="46940" y="52550"/>
                </a:lnTo>
                <a:lnTo>
                  <a:pt x="46750" y="52370"/>
                </a:lnTo>
                <a:lnTo>
                  <a:pt x="46640" y="52210"/>
                </a:lnTo>
                <a:lnTo>
                  <a:pt x="46210" y="51320"/>
                </a:lnTo>
                <a:lnTo>
                  <a:pt x="46140" y="51140"/>
                </a:lnTo>
                <a:lnTo>
                  <a:pt x="46130" y="50980"/>
                </a:lnTo>
                <a:lnTo>
                  <a:pt x="46150" y="50850"/>
                </a:lnTo>
                <a:lnTo>
                  <a:pt x="46150" y="50730"/>
                </a:lnTo>
                <a:lnTo>
                  <a:pt x="46130" y="50620"/>
                </a:lnTo>
                <a:lnTo>
                  <a:pt x="46080" y="50550"/>
                </a:lnTo>
                <a:lnTo>
                  <a:pt x="45990" y="50540"/>
                </a:lnTo>
                <a:lnTo>
                  <a:pt x="45910" y="50590"/>
                </a:lnTo>
                <a:lnTo>
                  <a:pt x="45810" y="50740"/>
                </a:lnTo>
                <a:lnTo>
                  <a:pt x="45710" y="50980"/>
                </a:lnTo>
                <a:lnTo>
                  <a:pt x="45670" y="51070"/>
                </a:lnTo>
                <a:lnTo>
                  <a:pt x="45610" y="51150"/>
                </a:lnTo>
                <a:lnTo>
                  <a:pt x="45220" y="51480"/>
                </a:lnTo>
                <a:lnTo>
                  <a:pt x="45130" y="51520"/>
                </a:lnTo>
                <a:lnTo>
                  <a:pt x="45050" y="51490"/>
                </a:lnTo>
                <a:lnTo>
                  <a:pt x="44980" y="51430"/>
                </a:lnTo>
                <a:lnTo>
                  <a:pt x="44870" y="51110"/>
                </a:lnTo>
                <a:lnTo>
                  <a:pt x="45110" y="50920"/>
                </a:lnTo>
                <a:lnTo>
                  <a:pt x="45490" y="50470"/>
                </a:lnTo>
                <a:lnTo>
                  <a:pt x="45550" y="50350"/>
                </a:lnTo>
                <a:lnTo>
                  <a:pt x="45590" y="50240"/>
                </a:lnTo>
                <a:lnTo>
                  <a:pt x="45570" y="50120"/>
                </a:lnTo>
                <a:lnTo>
                  <a:pt x="45510" y="49960"/>
                </a:lnTo>
                <a:lnTo>
                  <a:pt x="45430" y="49840"/>
                </a:lnTo>
                <a:lnTo>
                  <a:pt x="45360" y="49730"/>
                </a:lnTo>
                <a:lnTo>
                  <a:pt x="45360" y="49610"/>
                </a:lnTo>
                <a:lnTo>
                  <a:pt x="45430" y="49330"/>
                </a:lnTo>
                <a:lnTo>
                  <a:pt x="45530" y="48500"/>
                </a:lnTo>
                <a:lnTo>
                  <a:pt x="45830" y="47220"/>
                </a:lnTo>
                <a:lnTo>
                  <a:pt x="45810" y="46900"/>
                </a:lnTo>
                <a:lnTo>
                  <a:pt x="45750" y="46700"/>
                </a:lnTo>
                <a:lnTo>
                  <a:pt x="45680" y="46540"/>
                </a:lnTo>
                <a:lnTo>
                  <a:pt x="45620" y="46440"/>
                </a:lnTo>
                <a:lnTo>
                  <a:pt x="45470" y="46270"/>
                </a:lnTo>
                <a:lnTo>
                  <a:pt x="45420" y="46140"/>
                </a:lnTo>
                <a:lnTo>
                  <a:pt x="45410" y="45960"/>
                </a:lnTo>
                <a:lnTo>
                  <a:pt x="45450" y="45680"/>
                </a:lnTo>
                <a:lnTo>
                  <a:pt x="45480" y="45340"/>
                </a:lnTo>
                <a:lnTo>
                  <a:pt x="45390" y="45010"/>
                </a:lnTo>
                <a:lnTo>
                  <a:pt x="45370" y="44860"/>
                </a:lnTo>
                <a:lnTo>
                  <a:pt x="45390" y="44740"/>
                </a:lnTo>
                <a:lnTo>
                  <a:pt x="45450" y="44630"/>
                </a:lnTo>
                <a:lnTo>
                  <a:pt x="45530" y="44540"/>
                </a:lnTo>
                <a:lnTo>
                  <a:pt x="45600" y="44430"/>
                </a:lnTo>
                <a:lnTo>
                  <a:pt x="45630" y="44310"/>
                </a:lnTo>
                <a:lnTo>
                  <a:pt x="45610" y="44140"/>
                </a:lnTo>
                <a:lnTo>
                  <a:pt x="45410" y="43280"/>
                </a:lnTo>
                <a:lnTo>
                  <a:pt x="45410" y="43130"/>
                </a:lnTo>
                <a:lnTo>
                  <a:pt x="45430" y="42980"/>
                </a:lnTo>
                <a:lnTo>
                  <a:pt x="45720" y="42440"/>
                </a:lnTo>
                <a:lnTo>
                  <a:pt x="45850" y="41830"/>
                </a:lnTo>
                <a:lnTo>
                  <a:pt x="45730" y="41400"/>
                </a:lnTo>
                <a:lnTo>
                  <a:pt x="47480" y="40890"/>
                </a:lnTo>
                <a:lnTo>
                  <a:pt x="48080" y="40830"/>
                </a:lnTo>
                <a:lnTo>
                  <a:pt x="48230" y="40870"/>
                </a:lnTo>
                <a:lnTo>
                  <a:pt x="48360" y="40940"/>
                </a:lnTo>
                <a:lnTo>
                  <a:pt x="48510" y="41110"/>
                </a:lnTo>
                <a:lnTo>
                  <a:pt x="48580" y="41240"/>
                </a:lnTo>
                <a:lnTo>
                  <a:pt x="48650" y="41340"/>
                </a:lnTo>
                <a:lnTo>
                  <a:pt x="48730" y="41380"/>
                </a:lnTo>
                <a:lnTo>
                  <a:pt x="48840" y="41340"/>
                </a:lnTo>
                <a:lnTo>
                  <a:pt x="49010" y="41230"/>
                </a:lnTo>
                <a:lnTo>
                  <a:pt x="49130" y="41190"/>
                </a:lnTo>
                <a:lnTo>
                  <a:pt x="49240" y="41180"/>
                </a:lnTo>
                <a:lnTo>
                  <a:pt x="49530" y="41200"/>
                </a:lnTo>
                <a:lnTo>
                  <a:pt x="50120" y="41150"/>
                </a:lnTo>
                <a:lnTo>
                  <a:pt x="51190" y="41290"/>
                </a:lnTo>
                <a:lnTo>
                  <a:pt x="51420" y="41420"/>
                </a:lnTo>
                <a:lnTo>
                  <a:pt x="51780" y="41750"/>
                </a:lnTo>
                <a:lnTo>
                  <a:pt x="51950" y="41850"/>
                </a:lnTo>
                <a:lnTo>
                  <a:pt x="52100" y="41910"/>
                </a:lnTo>
                <a:lnTo>
                  <a:pt x="52260" y="42020"/>
                </a:lnTo>
                <a:lnTo>
                  <a:pt x="52400" y="42200"/>
                </a:lnTo>
                <a:lnTo>
                  <a:pt x="52930" y="43390"/>
                </a:lnTo>
                <a:lnTo>
                  <a:pt x="53250" y="43770"/>
                </a:lnTo>
                <a:lnTo>
                  <a:pt x="53400" y="44040"/>
                </a:lnTo>
                <a:lnTo>
                  <a:pt x="53450" y="44170"/>
                </a:lnTo>
                <a:lnTo>
                  <a:pt x="53490" y="44310"/>
                </a:lnTo>
                <a:lnTo>
                  <a:pt x="53490" y="44470"/>
                </a:lnTo>
                <a:lnTo>
                  <a:pt x="53440" y="44690"/>
                </a:lnTo>
                <a:lnTo>
                  <a:pt x="53380" y="44840"/>
                </a:lnTo>
                <a:lnTo>
                  <a:pt x="53230" y="45090"/>
                </a:lnTo>
                <a:lnTo>
                  <a:pt x="53160" y="45240"/>
                </a:lnTo>
                <a:lnTo>
                  <a:pt x="53110" y="45410"/>
                </a:lnTo>
                <a:lnTo>
                  <a:pt x="53060" y="45630"/>
                </a:lnTo>
                <a:lnTo>
                  <a:pt x="53040" y="45950"/>
                </a:lnTo>
                <a:lnTo>
                  <a:pt x="52970" y="46230"/>
                </a:lnTo>
                <a:lnTo>
                  <a:pt x="52880" y="46460"/>
                </a:lnTo>
                <a:lnTo>
                  <a:pt x="52800" y="46590"/>
                </a:lnTo>
                <a:lnTo>
                  <a:pt x="52710" y="46700"/>
                </a:lnTo>
                <a:lnTo>
                  <a:pt x="52630" y="46760"/>
                </a:lnTo>
                <a:lnTo>
                  <a:pt x="52540" y="46780"/>
                </a:lnTo>
                <a:lnTo>
                  <a:pt x="52460" y="46750"/>
                </a:lnTo>
                <a:lnTo>
                  <a:pt x="52390" y="46690"/>
                </a:lnTo>
                <a:lnTo>
                  <a:pt x="52280" y="46510"/>
                </a:lnTo>
                <a:lnTo>
                  <a:pt x="52220" y="46440"/>
                </a:lnTo>
                <a:lnTo>
                  <a:pt x="52150" y="46430"/>
                </a:lnTo>
                <a:lnTo>
                  <a:pt x="52090" y="46470"/>
                </a:lnTo>
                <a:lnTo>
                  <a:pt x="52050" y="46530"/>
                </a:lnTo>
                <a:lnTo>
                  <a:pt x="51950" y="46780"/>
                </a:lnTo>
                <a:lnTo>
                  <a:pt x="51900" y="46860"/>
                </a:lnTo>
                <a:lnTo>
                  <a:pt x="51850" y="47040"/>
                </a:lnTo>
                <a:lnTo>
                  <a:pt x="51840" y="47300"/>
                </a:lnTo>
                <a:lnTo>
                  <a:pt x="51950" y="47840"/>
                </a:lnTo>
                <a:lnTo>
                  <a:pt x="52080" y="48070"/>
                </a:lnTo>
                <a:lnTo>
                  <a:pt x="52380" y="48420"/>
                </a:lnTo>
                <a:lnTo>
                  <a:pt x="52490" y="48680"/>
                </a:lnTo>
                <a:lnTo>
                  <a:pt x="52540" y="48850"/>
                </a:lnTo>
                <a:lnTo>
                  <a:pt x="52540" y="48980"/>
                </a:lnTo>
                <a:lnTo>
                  <a:pt x="52500" y="49100"/>
                </a:lnTo>
                <a:lnTo>
                  <a:pt x="52230" y="49420"/>
                </a:lnTo>
                <a:lnTo>
                  <a:pt x="52170" y="49540"/>
                </a:lnTo>
                <a:lnTo>
                  <a:pt x="52150" y="49760"/>
                </a:lnTo>
                <a:lnTo>
                  <a:pt x="52170" y="50030"/>
                </a:lnTo>
                <a:lnTo>
                  <a:pt x="52330" y="50770"/>
                </a:lnTo>
                <a:lnTo>
                  <a:pt x="52350" y="50980"/>
                </a:lnTo>
                <a:lnTo>
                  <a:pt x="52270" y="52090"/>
                </a:lnTo>
                <a:lnTo>
                  <a:pt x="52250" y="52230"/>
                </a:lnTo>
                <a:lnTo>
                  <a:pt x="52200" y="52350"/>
                </a:lnTo>
                <a:lnTo>
                  <a:pt x="52060" y="52620"/>
                </a:lnTo>
                <a:lnTo>
                  <a:pt x="52030" y="52770"/>
                </a:lnTo>
                <a:lnTo>
                  <a:pt x="52050" y="52930"/>
                </a:lnTo>
                <a:lnTo>
                  <a:pt x="52190" y="53090"/>
                </a:lnTo>
                <a:lnTo>
                  <a:pt x="52290" y="53180"/>
                </a:lnTo>
                <a:lnTo>
                  <a:pt x="52380" y="53270"/>
                </a:lnTo>
                <a:lnTo>
                  <a:pt x="52340" y="53340"/>
                </a:lnTo>
                <a:lnTo>
                  <a:pt x="52120" y="53470"/>
                </a:lnTo>
                <a:lnTo>
                  <a:pt x="52080" y="53580"/>
                </a:lnTo>
                <a:lnTo>
                  <a:pt x="52110" y="53750"/>
                </a:lnTo>
                <a:lnTo>
                  <a:pt x="52350" y="54230"/>
                </a:lnTo>
                <a:lnTo>
                  <a:pt x="52460" y="54360"/>
                </a:lnTo>
                <a:lnTo>
                  <a:pt x="52720" y="54630"/>
                </a:lnTo>
                <a:lnTo>
                  <a:pt x="52800" y="54680"/>
                </a:lnTo>
                <a:lnTo>
                  <a:pt x="52900" y="54720"/>
                </a:lnTo>
                <a:lnTo>
                  <a:pt x="53130" y="54760"/>
                </a:lnTo>
                <a:lnTo>
                  <a:pt x="53210" y="54790"/>
                </a:lnTo>
                <a:lnTo>
                  <a:pt x="53290" y="54850"/>
                </a:lnTo>
                <a:lnTo>
                  <a:pt x="53330" y="54950"/>
                </a:lnTo>
                <a:lnTo>
                  <a:pt x="53310" y="55070"/>
                </a:lnTo>
                <a:lnTo>
                  <a:pt x="53140" y="55400"/>
                </a:lnTo>
                <a:lnTo>
                  <a:pt x="53090" y="55540"/>
                </a:lnTo>
                <a:lnTo>
                  <a:pt x="53100" y="55720"/>
                </a:lnTo>
                <a:lnTo>
                  <a:pt x="53130" y="55840"/>
                </a:lnTo>
                <a:lnTo>
                  <a:pt x="53170" y="55960"/>
                </a:lnTo>
                <a:lnTo>
                  <a:pt x="53190" y="56060"/>
                </a:lnTo>
                <a:lnTo>
                  <a:pt x="53160" y="56310"/>
                </a:lnTo>
                <a:lnTo>
                  <a:pt x="52950" y="5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