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Arad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Arad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15900" y="26190"/>
                </a:moveTo>
                <a:lnTo>
                  <a:pt x="16110" y="26260"/>
                </a:lnTo>
                <a:lnTo>
                  <a:pt x="16550" y="26370"/>
                </a:lnTo>
                <a:lnTo>
                  <a:pt x="19760" y="26190"/>
                </a:lnTo>
                <a:lnTo>
                  <a:pt x="20010" y="26240"/>
                </a:lnTo>
                <a:lnTo>
                  <a:pt x="20070" y="26330"/>
                </a:lnTo>
                <a:lnTo>
                  <a:pt x="20150" y="26410"/>
                </a:lnTo>
                <a:lnTo>
                  <a:pt x="20280" y="26470"/>
                </a:lnTo>
                <a:lnTo>
                  <a:pt x="20410" y="26490"/>
                </a:lnTo>
                <a:lnTo>
                  <a:pt x="20590" y="26480"/>
                </a:lnTo>
                <a:lnTo>
                  <a:pt x="20710" y="26520"/>
                </a:lnTo>
                <a:lnTo>
                  <a:pt x="20870" y="26600"/>
                </a:lnTo>
                <a:lnTo>
                  <a:pt x="20990" y="26730"/>
                </a:lnTo>
                <a:lnTo>
                  <a:pt x="21230" y="26820"/>
                </a:lnTo>
                <a:lnTo>
                  <a:pt x="22080" y="26860"/>
                </a:lnTo>
                <a:lnTo>
                  <a:pt x="22340" y="26910"/>
                </a:lnTo>
                <a:lnTo>
                  <a:pt x="22520" y="26990"/>
                </a:lnTo>
                <a:lnTo>
                  <a:pt x="22620" y="27090"/>
                </a:lnTo>
                <a:lnTo>
                  <a:pt x="22840" y="27250"/>
                </a:lnTo>
                <a:lnTo>
                  <a:pt x="22910" y="27340"/>
                </a:lnTo>
                <a:lnTo>
                  <a:pt x="22980" y="27500"/>
                </a:lnTo>
                <a:lnTo>
                  <a:pt x="23190" y="28070"/>
                </a:lnTo>
                <a:lnTo>
                  <a:pt x="23310" y="28300"/>
                </a:lnTo>
                <a:lnTo>
                  <a:pt x="23450" y="28480"/>
                </a:lnTo>
                <a:lnTo>
                  <a:pt x="23640" y="28610"/>
                </a:lnTo>
                <a:lnTo>
                  <a:pt x="23880" y="28680"/>
                </a:lnTo>
                <a:lnTo>
                  <a:pt x="24040" y="28760"/>
                </a:lnTo>
                <a:lnTo>
                  <a:pt x="24490" y="29150"/>
                </a:lnTo>
                <a:lnTo>
                  <a:pt x="25210" y="29420"/>
                </a:lnTo>
                <a:lnTo>
                  <a:pt x="25300" y="29520"/>
                </a:lnTo>
                <a:lnTo>
                  <a:pt x="25330" y="29640"/>
                </a:lnTo>
                <a:lnTo>
                  <a:pt x="25370" y="29780"/>
                </a:lnTo>
                <a:lnTo>
                  <a:pt x="25480" y="29940"/>
                </a:lnTo>
                <a:lnTo>
                  <a:pt x="25620" y="30020"/>
                </a:lnTo>
                <a:lnTo>
                  <a:pt x="25770" y="30050"/>
                </a:lnTo>
                <a:lnTo>
                  <a:pt x="26640" y="30070"/>
                </a:lnTo>
                <a:lnTo>
                  <a:pt x="27370" y="30230"/>
                </a:lnTo>
                <a:lnTo>
                  <a:pt x="27830" y="30270"/>
                </a:lnTo>
                <a:lnTo>
                  <a:pt x="28230" y="30240"/>
                </a:lnTo>
                <a:lnTo>
                  <a:pt x="28700" y="30720"/>
                </a:lnTo>
                <a:lnTo>
                  <a:pt x="28070" y="31190"/>
                </a:lnTo>
                <a:lnTo>
                  <a:pt x="27900" y="31560"/>
                </a:lnTo>
                <a:lnTo>
                  <a:pt x="27810" y="31780"/>
                </a:lnTo>
                <a:lnTo>
                  <a:pt x="27590" y="32150"/>
                </a:lnTo>
                <a:lnTo>
                  <a:pt x="27390" y="32330"/>
                </a:lnTo>
                <a:lnTo>
                  <a:pt x="27210" y="32430"/>
                </a:lnTo>
                <a:lnTo>
                  <a:pt x="26980" y="32460"/>
                </a:lnTo>
                <a:lnTo>
                  <a:pt x="26800" y="32450"/>
                </a:lnTo>
                <a:lnTo>
                  <a:pt x="26260" y="32320"/>
                </a:lnTo>
                <a:lnTo>
                  <a:pt x="26090" y="32340"/>
                </a:lnTo>
                <a:lnTo>
                  <a:pt x="25960" y="32420"/>
                </a:lnTo>
                <a:lnTo>
                  <a:pt x="25740" y="32620"/>
                </a:lnTo>
                <a:lnTo>
                  <a:pt x="25650" y="32760"/>
                </a:lnTo>
                <a:lnTo>
                  <a:pt x="25610" y="32910"/>
                </a:lnTo>
                <a:lnTo>
                  <a:pt x="25630" y="33370"/>
                </a:lnTo>
                <a:lnTo>
                  <a:pt x="25610" y="33560"/>
                </a:lnTo>
                <a:lnTo>
                  <a:pt x="25570" y="33770"/>
                </a:lnTo>
                <a:lnTo>
                  <a:pt x="25430" y="34060"/>
                </a:lnTo>
                <a:lnTo>
                  <a:pt x="25370" y="34230"/>
                </a:lnTo>
                <a:lnTo>
                  <a:pt x="25350" y="34370"/>
                </a:lnTo>
                <a:lnTo>
                  <a:pt x="25450" y="34690"/>
                </a:lnTo>
                <a:lnTo>
                  <a:pt x="25480" y="34840"/>
                </a:lnTo>
                <a:lnTo>
                  <a:pt x="25470" y="35000"/>
                </a:lnTo>
                <a:lnTo>
                  <a:pt x="25400" y="35230"/>
                </a:lnTo>
                <a:lnTo>
                  <a:pt x="25300" y="35470"/>
                </a:lnTo>
                <a:lnTo>
                  <a:pt x="24850" y="36050"/>
                </a:lnTo>
                <a:lnTo>
                  <a:pt x="24670" y="36140"/>
                </a:lnTo>
                <a:lnTo>
                  <a:pt x="24640" y="36180"/>
                </a:lnTo>
                <a:lnTo>
                  <a:pt x="24590" y="36230"/>
                </a:lnTo>
                <a:lnTo>
                  <a:pt x="24530" y="36430"/>
                </a:lnTo>
                <a:lnTo>
                  <a:pt x="24490" y="36480"/>
                </a:lnTo>
                <a:lnTo>
                  <a:pt x="24430" y="36510"/>
                </a:lnTo>
                <a:lnTo>
                  <a:pt x="24270" y="36530"/>
                </a:lnTo>
                <a:lnTo>
                  <a:pt x="23910" y="36620"/>
                </a:lnTo>
                <a:lnTo>
                  <a:pt x="23830" y="36650"/>
                </a:lnTo>
                <a:lnTo>
                  <a:pt x="23760" y="36720"/>
                </a:lnTo>
                <a:lnTo>
                  <a:pt x="23700" y="36790"/>
                </a:lnTo>
                <a:lnTo>
                  <a:pt x="23640" y="36840"/>
                </a:lnTo>
                <a:lnTo>
                  <a:pt x="23550" y="36830"/>
                </a:lnTo>
                <a:lnTo>
                  <a:pt x="23320" y="36700"/>
                </a:lnTo>
                <a:lnTo>
                  <a:pt x="23190" y="36680"/>
                </a:lnTo>
                <a:lnTo>
                  <a:pt x="22990" y="36700"/>
                </a:lnTo>
                <a:lnTo>
                  <a:pt x="22840" y="36700"/>
                </a:lnTo>
                <a:lnTo>
                  <a:pt x="22700" y="36670"/>
                </a:lnTo>
                <a:lnTo>
                  <a:pt x="22600" y="36570"/>
                </a:lnTo>
                <a:lnTo>
                  <a:pt x="22530" y="36490"/>
                </a:lnTo>
                <a:lnTo>
                  <a:pt x="22450" y="36430"/>
                </a:lnTo>
                <a:lnTo>
                  <a:pt x="22290" y="36350"/>
                </a:lnTo>
                <a:lnTo>
                  <a:pt x="22220" y="36300"/>
                </a:lnTo>
                <a:lnTo>
                  <a:pt x="22180" y="36230"/>
                </a:lnTo>
                <a:lnTo>
                  <a:pt x="22150" y="36130"/>
                </a:lnTo>
                <a:lnTo>
                  <a:pt x="22100" y="36060"/>
                </a:lnTo>
                <a:lnTo>
                  <a:pt x="22000" y="36010"/>
                </a:lnTo>
                <a:lnTo>
                  <a:pt x="21620" y="35980"/>
                </a:lnTo>
                <a:lnTo>
                  <a:pt x="21450" y="35930"/>
                </a:lnTo>
                <a:lnTo>
                  <a:pt x="21330" y="35820"/>
                </a:lnTo>
                <a:lnTo>
                  <a:pt x="21250" y="35720"/>
                </a:lnTo>
                <a:lnTo>
                  <a:pt x="21150" y="35650"/>
                </a:lnTo>
                <a:lnTo>
                  <a:pt x="21010" y="35600"/>
                </a:lnTo>
                <a:lnTo>
                  <a:pt x="20780" y="35600"/>
                </a:lnTo>
                <a:lnTo>
                  <a:pt x="20660" y="35620"/>
                </a:lnTo>
                <a:lnTo>
                  <a:pt x="20590" y="35660"/>
                </a:lnTo>
                <a:lnTo>
                  <a:pt x="20550" y="35730"/>
                </a:lnTo>
                <a:lnTo>
                  <a:pt x="20520" y="35820"/>
                </a:lnTo>
                <a:lnTo>
                  <a:pt x="20460" y="36130"/>
                </a:lnTo>
                <a:lnTo>
                  <a:pt x="20420" y="36200"/>
                </a:lnTo>
                <a:lnTo>
                  <a:pt x="20370" y="36250"/>
                </a:lnTo>
                <a:lnTo>
                  <a:pt x="20290" y="36260"/>
                </a:lnTo>
                <a:lnTo>
                  <a:pt x="20080" y="36260"/>
                </a:lnTo>
                <a:lnTo>
                  <a:pt x="19980" y="36230"/>
                </a:lnTo>
                <a:lnTo>
                  <a:pt x="19900" y="36150"/>
                </a:lnTo>
                <a:lnTo>
                  <a:pt x="19830" y="36100"/>
                </a:lnTo>
                <a:lnTo>
                  <a:pt x="19780" y="36100"/>
                </a:lnTo>
                <a:lnTo>
                  <a:pt x="19730" y="36180"/>
                </a:lnTo>
                <a:lnTo>
                  <a:pt x="19720" y="36280"/>
                </a:lnTo>
                <a:lnTo>
                  <a:pt x="19710" y="36390"/>
                </a:lnTo>
                <a:lnTo>
                  <a:pt x="19730" y="36580"/>
                </a:lnTo>
                <a:lnTo>
                  <a:pt x="19710" y="36650"/>
                </a:lnTo>
                <a:lnTo>
                  <a:pt x="19670" y="36670"/>
                </a:lnTo>
                <a:lnTo>
                  <a:pt x="19610" y="36640"/>
                </a:lnTo>
                <a:lnTo>
                  <a:pt x="19530" y="36540"/>
                </a:lnTo>
                <a:lnTo>
                  <a:pt x="19410" y="36350"/>
                </a:lnTo>
                <a:lnTo>
                  <a:pt x="19330" y="36270"/>
                </a:lnTo>
                <a:lnTo>
                  <a:pt x="19220" y="36200"/>
                </a:lnTo>
                <a:lnTo>
                  <a:pt x="18910" y="36050"/>
                </a:lnTo>
                <a:lnTo>
                  <a:pt x="18770" y="36060"/>
                </a:lnTo>
                <a:lnTo>
                  <a:pt x="18690" y="36100"/>
                </a:lnTo>
                <a:lnTo>
                  <a:pt x="18620" y="36190"/>
                </a:lnTo>
                <a:lnTo>
                  <a:pt x="18490" y="36420"/>
                </a:lnTo>
                <a:lnTo>
                  <a:pt x="18400" y="36640"/>
                </a:lnTo>
                <a:lnTo>
                  <a:pt x="18340" y="36710"/>
                </a:lnTo>
                <a:lnTo>
                  <a:pt x="18270" y="36710"/>
                </a:lnTo>
                <a:lnTo>
                  <a:pt x="18190" y="36630"/>
                </a:lnTo>
                <a:lnTo>
                  <a:pt x="18150" y="36540"/>
                </a:lnTo>
                <a:lnTo>
                  <a:pt x="18090" y="36470"/>
                </a:lnTo>
                <a:lnTo>
                  <a:pt x="17960" y="36380"/>
                </a:lnTo>
                <a:lnTo>
                  <a:pt x="17920" y="36340"/>
                </a:lnTo>
                <a:lnTo>
                  <a:pt x="17910" y="36280"/>
                </a:lnTo>
                <a:lnTo>
                  <a:pt x="17930" y="36210"/>
                </a:lnTo>
                <a:lnTo>
                  <a:pt x="17960" y="36140"/>
                </a:lnTo>
                <a:lnTo>
                  <a:pt x="17970" y="36060"/>
                </a:lnTo>
                <a:lnTo>
                  <a:pt x="17940" y="35970"/>
                </a:lnTo>
                <a:lnTo>
                  <a:pt x="17850" y="35850"/>
                </a:lnTo>
                <a:lnTo>
                  <a:pt x="17660" y="35690"/>
                </a:lnTo>
                <a:lnTo>
                  <a:pt x="17440" y="35470"/>
                </a:lnTo>
                <a:lnTo>
                  <a:pt x="17340" y="35410"/>
                </a:lnTo>
                <a:lnTo>
                  <a:pt x="17240" y="35380"/>
                </a:lnTo>
                <a:lnTo>
                  <a:pt x="16970" y="35420"/>
                </a:lnTo>
                <a:lnTo>
                  <a:pt x="16880" y="35390"/>
                </a:lnTo>
                <a:lnTo>
                  <a:pt x="16810" y="35290"/>
                </a:lnTo>
                <a:lnTo>
                  <a:pt x="16790" y="35180"/>
                </a:lnTo>
                <a:lnTo>
                  <a:pt x="16790" y="35070"/>
                </a:lnTo>
                <a:lnTo>
                  <a:pt x="16780" y="34980"/>
                </a:lnTo>
                <a:lnTo>
                  <a:pt x="16700" y="34900"/>
                </a:lnTo>
                <a:lnTo>
                  <a:pt x="16550" y="34850"/>
                </a:lnTo>
                <a:lnTo>
                  <a:pt x="16230" y="34810"/>
                </a:lnTo>
                <a:lnTo>
                  <a:pt x="16070" y="34830"/>
                </a:lnTo>
                <a:lnTo>
                  <a:pt x="15970" y="34880"/>
                </a:lnTo>
                <a:lnTo>
                  <a:pt x="15950" y="34960"/>
                </a:lnTo>
                <a:lnTo>
                  <a:pt x="15950" y="35060"/>
                </a:lnTo>
                <a:lnTo>
                  <a:pt x="15940" y="35150"/>
                </a:lnTo>
                <a:lnTo>
                  <a:pt x="15900" y="35240"/>
                </a:lnTo>
                <a:lnTo>
                  <a:pt x="15840" y="35310"/>
                </a:lnTo>
                <a:lnTo>
                  <a:pt x="15580" y="35510"/>
                </a:lnTo>
                <a:lnTo>
                  <a:pt x="15370" y="35730"/>
                </a:lnTo>
                <a:lnTo>
                  <a:pt x="15300" y="35760"/>
                </a:lnTo>
                <a:lnTo>
                  <a:pt x="15240" y="35740"/>
                </a:lnTo>
                <a:lnTo>
                  <a:pt x="15100" y="35580"/>
                </a:lnTo>
                <a:lnTo>
                  <a:pt x="15000" y="35530"/>
                </a:lnTo>
                <a:lnTo>
                  <a:pt x="14840" y="35530"/>
                </a:lnTo>
                <a:lnTo>
                  <a:pt x="14700" y="35550"/>
                </a:lnTo>
                <a:lnTo>
                  <a:pt x="14590" y="35600"/>
                </a:lnTo>
                <a:lnTo>
                  <a:pt x="14370" y="35790"/>
                </a:lnTo>
                <a:lnTo>
                  <a:pt x="14230" y="35790"/>
                </a:lnTo>
                <a:lnTo>
                  <a:pt x="14070" y="35700"/>
                </a:lnTo>
                <a:lnTo>
                  <a:pt x="13820" y="35450"/>
                </a:lnTo>
                <a:lnTo>
                  <a:pt x="13740" y="35280"/>
                </a:lnTo>
                <a:lnTo>
                  <a:pt x="13730" y="35150"/>
                </a:lnTo>
                <a:lnTo>
                  <a:pt x="13710" y="35100"/>
                </a:lnTo>
                <a:lnTo>
                  <a:pt x="13640" y="35070"/>
                </a:lnTo>
                <a:lnTo>
                  <a:pt x="13490" y="35090"/>
                </a:lnTo>
                <a:lnTo>
                  <a:pt x="13400" y="35140"/>
                </a:lnTo>
                <a:lnTo>
                  <a:pt x="13310" y="35220"/>
                </a:lnTo>
                <a:lnTo>
                  <a:pt x="13270" y="35300"/>
                </a:lnTo>
                <a:lnTo>
                  <a:pt x="13250" y="35380"/>
                </a:lnTo>
                <a:lnTo>
                  <a:pt x="13250" y="35540"/>
                </a:lnTo>
                <a:lnTo>
                  <a:pt x="13230" y="35610"/>
                </a:lnTo>
                <a:lnTo>
                  <a:pt x="13190" y="35680"/>
                </a:lnTo>
                <a:lnTo>
                  <a:pt x="13120" y="35720"/>
                </a:lnTo>
                <a:lnTo>
                  <a:pt x="13020" y="35730"/>
                </a:lnTo>
                <a:lnTo>
                  <a:pt x="12880" y="35700"/>
                </a:lnTo>
                <a:lnTo>
                  <a:pt x="12760" y="35630"/>
                </a:lnTo>
                <a:lnTo>
                  <a:pt x="12630" y="35470"/>
                </a:lnTo>
                <a:lnTo>
                  <a:pt x="12610" y="35370"/>
                </a:lnTo>
                <a:lnTo>
                  <a:pt x="12630" y="35210"/>
                </a:lnTo>
                <a:lnTo>
                  <a:pt x="12590" y="35140"/>
                </a:lnTo>
                <a:lnTo>
                  <a:pt x="12490" y="35080"/>
                </a:lnTo>
                <a:lnTo>
                  <a:pt x="12280" y="35020"/>
                </a:lnTo>
                <a:lnTo>
                  <a:pt x="12170" y="35030"/>
                </a:lnTo>
                <a:lnTo>
                  <a:pt x="11990" y="35080"/>
                </a:lnTo>
                <a:lnTo>
                  <a:pt x="11900" y="35080"/>
                </a:lnTo>
                <a:lnTo>
                  <a:pt x="11310" y="34970"/>
                </a:lnTo>
                <a:lnTo>
                  <a:pt x="11170" y="34920"/>
                </a:lnTo>
                <a:lnTo>
                  <a:pt x="11050" y="34840"/>
                </a:lnTo>
                <a:lnTo>
                  <a:pt x="10920" y="34650"/>
                </a:lnTo>
                <a:lnTo>
                  <a:pt x="10820" y="34380"/>
                </a:lnTo>
                <a:lnTo>
                  <a:pt x="10480" y="34030"/>
                </a:lnTo>
                <a:lnTo>
                  <a:pt x="9120" y="33070"/>
                </a:lnTo>
                <a:lnTo>
                  <a:pt x="8980" y="33020"/>
                </a:lnTo>
                <a:lnTo>
                  <a:pt x="8990" y="32850"/>
                </a:lnTo>
                <a:lnTo>
                  <a:pt x="9040" y="32750"/>
                </a:lnTo>
                <a:lnTo>
                  <a:pt x="9110" y="32720"/>
                </a:lnTo>
                <a:lnTo>
                  <a:pt x="9200" y="32750"/>
                </a:lnTo>
                <a:lnTo>
                  <a:pt x="9290" y="32770"/>
                </a:lnTo>
                <a:lnTo>
                  <a:pt x="9370" y="32690"/>
                </a:lnTo>
                <a:lnTo>
                  <a:pt x="9370" y="32580"/>
                </a:lnTo>
                <a:lnTo>
                  <a:pt x="9280" y="32270"/>
                </a:lnTo>
                <a:lnTo>
                  <a:pt x="9280" y="32140"/>
                </a:lnTo>
                <a:lnTo>
                  <a:pt x="9320" y="32060"/>
                </a:lnTo>
                <a:lnTo>
                  <a:pt x="9700" y="31750"/>
                </a:lnTo>
                <a:lnTo>
                  <a:pt x="9780" y="31700"/>
                </a:lnTo>
                <a:lnTo>
                  <a:pt x="9890" y="31640"/>
                </a:lnTo>
                <a:lnTo>
                  <a:pt x="10090" y="31590"/>
                </a:lnTo>
                <a:lnTo>
                  <a:pt x="10280" y="31590"/>
                </a:lnTo>
                <a:lnTo>
                  <a:pt x="10370" y="31640"/>
                </a:lnTo>
                <a:lnTo>
                  <a:pt x="10550" y="31790"/>
                </a:lnTo>
                <a:lnTo>
                  <a:pt x="10620" y="31830"/>
                </a:lnTo>
                <a:lnTo>
                  <a:pt x="10720" y="31820"/>
                </a:lnTo>
                <a:lnTo>
                  <a:pt x="10860" y="31740"/>
                </a:lnTo>
                <a:lnTo>
                  <a:pt x="10930" y="31720"/>
                </a:lnTo>
                <a:lnTo>
                  <a:pt x="11100" y="31760"/>
                </a:lnTo>
                <a:lnTo>
                  <a:pt x="11460" y="31910"/>
                </a:lnTo>
                <a:lnTo>
                  <a:pt x="11650" y="31900"/>
                </a:lnTo>
                <a:lnTo>
                  <a:pt x="11730" y="31870"/>
                </a:lnTo>
                <a:lnTo>
                  <a:pt x="11820" y="31870"/>
                </a:lnTo>
                <a:lnTo>
                  <a:pt x="11890" y="31900"/>
                </a:lnTo>
                <a:lnTo>
                  <a:pt x="11960" y="31980"/>
                </a:lnTo>
                <a:lnTo>
                  <a:pt x="12150" y="32150"/>
                </a:lnTo>
                <a:lnTo>
                  <a:pt x="12320" y="32080"/>
                </a:lnTo>
                <a:lnTo>
                  <a:pt x="12780" y="31520"/>
                </a:lnTo>
                <a:lnTo>
                  <a:pt x="12840" y="31490"/>
                </a:lnTo>
                <a:lnTo>
                  <a:pt x="13120" y="31490"/>
                </a:lnTo>
                <a:lnTo>
                  <a:pt x="13210" y="31420"/>
                </a:lnTo>
                <a:lnTo>
                  <a:pt x="13320" y="31210"/>
                </a:lnTo>
                <a:lnTo>
                  <a:pt x="13410" y="30940"/>
                </a:lnTo>
                <a:lnTo>
                  <a:pt x="13450" y="30320"/>
                </a:lnTo>
                <a:lnTo>
                  <a:pt x="13540" y="30020"/>
                </a:lnTo>
                <a:lnTo>
                  <a:pt x="13700" y="29830"/>
                </a:lnTo>
                <a:lnTo>
                  <a:pt x="13890" y="29760"/>
                </a:lnTo>
                <a:lnTo>
                  <a:pt x="14300" y="29740"/>
                </a:lnTo>
                <a:lnTo>
                  <a:pt x="14520" y="29570"/>
                </a:lnTo>
                <a:lnTo>
                  <a:pt x="14460" y="29270"/>
                </a:lnTo>
                <a:lnTo>
                  <a:pt x="14180" y="28730"/>
                </a:lnTo>
                <a:lnTo>
                  <a:pt x="14200" y="28440"/>
                </a:lnTo>
                <a:lnTo>
                  <a:pt x="14340" y="28220"/>
                </a:lnTo>
                <a:lnTo>
                  <a:pt x="14510" y="28010"/>
                </a:lnTo>
                <a:lnTo>
                  <a:pt x="14620" y="27750"/>
                </a:lnTo>
                <a:lnTo>
                  <a:pt x="14660" y="27220"/>
                </a:lnTo>
                <a:lnTo>
                  <a:pt x="14720" y="26950"/>
                </a:lnTo>
                <a:lnTo>
                  <a:pt x="14860" y="26770"/>
                </a:lnTo>
                <a:lnTo>
                  <a:pt x="15070" y="26720"/>
                </a:lnTo>
                <a:lnTo>
                  <a:pt x="15420" y="26750"/>
                </a:lnTo>
                <a:lnTo>
                  <a:pt x="15630" y="26640"/>
                </a:lnTo>
                <a:lnTo>
                  <a:pt x="15830" y="26370"/>
                </a:lnTo>
                <a:lnTo>
                  <a:pt x="15900" y="26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