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Alba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Romania • State Map | Fully Editable Vector Shape</a:t>
            </a:r>
          </a:p>
        </p:txBody>
      </p:sp>
      <p:sp>
        <p:nvSpPr>
          <p:cNvPr id="101" name="Alba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28700" y="30720"/>
                </a:moveTo>
                <a:lnTo>
                  <a:pt x="28230" y="30240"/>
                </a:lnTo>
                <a:lnTo>
                  <a:pt x="28050" y="29490"/>
                </a:lnTo>
                <a:lnTo>
                  <a:pt x="28040" y="28640"/>
                </a:lnTo>
                <a:lnTo>
                  <a:pt x="28090" y="28310"/>
                </a:lnTo>
                <a:lnTo>
                  <a:pt x="28190" y="27960"/>
                </a:lnTo>
                <a:lnTo>
                  <a:pt x="28320" y="27700"/>
                </a:lnTo>
                <a:lnTo>
                  <a:pt x="28440" y="27560"/>
                </a:lnTo>
                <a:lnTo>
                  <a:pt x="28550" y="27490"/>
                </a:lnTo>
                <a:lnTo>
                  <a:pt x="28680" y="27470"/>
                </a:lnTo>
                <a:lnTo>
                  <a:pt x="28790" y="27470"/>
                </a:lnTo>
                <a:lnTo>
                  <a:pt x="28920" y="27490"/>
                </a:lnTo>
                <a:lnTo>
                  <a:pt x="29010" y="27520"/>
                </a:lnTo>
                <a:lnTo>
                  <a:pt x="29150" y="27610"/>
                </a:lnTo>
                <a:lnTo>
                  <a:pt x="29450" y="27870"/>
                </a:lnTo>
                <a:lnTo>
                  <a:pt x="30800" y="27900"/>
                </a:lnTo>
                <a:lnTo>
                  <a:pt x="31020" y="27970"/>
                </a:lnTo>
                <a:lnTo>
                  <a:pt x="31150" y="28060"/>
                </a:lnTo>
                <a:lnTo>
                  <a:pt x="31240" y="28250"/>
                </a:lnTo>
                <a:lnTo>
                  <a:pt x="31290" y="28340"/>
                </a:lnTo>
                <a:lnTo>
                  <a:pt x="31380" y="28420"/>
                </a:lnTo>
                <a:lnTo>
                  <a:pt x="31500" y="28510"/>
                </a:lnTo>
                <a:lnTo>
                  <a:pt x="31580" y="28580"/>
                </a:lnTo>
                <a:lnTo>
                  <a:pt x="31620" y="28660"/>
                </a:lnTo>
                <a:lnTo>
                  <a:pt x="31640" y="28830"/>
                </a:lnTo>
                <a:lnTo>
                  <a:pt x="31660" y="28920"/>
                </a:lnTo>
                <a:lnTo>
                  <a:pt x="31730" y="29010"/>
                </a:lnTo>
                <a:lnTo>
                  <a:pt x="31790" y="29030"/>
                </a:lnTo>
                <a:lnTo>
                  <a:pt x="31870" y="28990"/>
                </a:lnTo>
                <a:lnTo>
                  <a:pt x="31970" y="28830"/>
                </a:lnTo>
                <a:lnTo>
                  <a:pt x="32040" y="28760"/>
                </a:lnTo>
                <a:lnTo>
                  <a:pt x="32440" y="28520"/>
                </a:lnTo>
                <a:lnTo>
                  <a:pt x="32530" y="28480"/>
                </a:lnTo>
                <a:lnTo>
                  <a:pt x="32710" y="28480"/>
                </a:lnTo>
                <a:lnTo>
                  <a:pt x="33150" y="28620"/>
                </a:lnTo>
                <a:lnTo>
                  <a:pt x="33310" y="28640"/>
                </a:lnTo>
                <a:lnTo>
                  <a:pt x="33430" y="28630"/>
                </a:lnTo>
                <a:lnTo>
                  <a:pt x="33520" y="28570"/>
                </a:lnTo>
                <a:lnTo>
                  <a:pt x="33620" y="28480"/>
                </a:lnTo>
                <a:lnTo>
                  <a:pt x="33970" y="28210"/>
                </a:lnTo>
                <a:lnTo>
                  <a:pt x="34930" y="28030"/>
                </a:lnTo>
                <a:lnTo>
                  <a:pt x="35090" y="28070"/>
                </a:lnTo>
                <a:lnTo>
                  <a:pt x="35230" y="28140"/>
                </a:lnTo>
                <a:lnTo>
                  <a:pt x="35770" y="28540"/>
                </a:lnTo>
                <a:lnTo>
                  <a:pt x="36240" y="28730"/>
                </a:lnTo>
                <a:lnTo>
                  <a:pt x="36450" y="28770"/>
                </a:lnTo>
                <a:lnTo>
                  <a:pt x="36630" y="28780"/>
                </a:lnTo>
                <a:lnTo>
                  <a:pt x="36940" y="28750"/>
                </a:lnTo>
                <a:lnTo>
                  <a:pt x="37050" y="28790"/>
                </a:lnTo>
                <a:lnTo>
                  <a:pt x="37110" y="28870"/>
                </a:lnTo>
                <a:lnTo>
                  <a:pt x="37110" y="28980"/>
                </a:lnTo>
                <a:lnTo>
                  <a:pt x="37040" y="29120"/>
                </a:lnTo>
                <a:lnTo>
                  <a:pt x="36960" y="29230"/>
                </a:lnTo>
                <a:lnTo>
                  <a:pt x="36910" y="29340"/>
                </a:lnTo>
                <a:lnTo>
                  <a:pt x="36920" y="29460"/>
                </a:lnTo>
                <a:lnTo>
                  <a:pt x="36990" y="29600"/>
                </a:lnTo>
                <a:lnTo>
                  <a:pt x="37190" y="29740"/>
                </a:lnTo>
                <a:lnTo>
                  <a:pt x="37350" y="29790"/>
                </a:lnTo>
                <a:lnTo>
                  <a:pt x="37490" y="29790"/>
                </a:lnTo>
                <a:lnTo>
                  <a:pt x="37550" y="29750"/>
                </a:lnTo>
                <a:lnTo>
                  <a:pt x="37570" y="29670"/>
                </a:lnTo>
                <a:lnTo>
                  <a:pt x="37550" y="29580"/>
                </a:lnTo>
                <a:lnTo>
                  <a:pt x="37530" y="29490"/>
                </a:lnTo>
                <a:lnTo>
                  <a:pt x="37530" y="29400"/>
                </a:lnTo>
                <a:lnTo>
                  <a:pt x="37590" y="29340"/>
                </a:lnTo>
                <a:lnTo>
                  <a:pt x="37690" y="29300"/>
                </a:lnTo>
                <a:lnTo>
                  <a:pt x="38140" y="29300"/>
                </a:lnTo>
                <a:lnTo>
                  <a:pt x="38260" y="29280"/>
                </a:lnTo>
                <a:lnTo>
                  <a:pt x="38440" y="29190"/>
                </a:lnTo>
                <a:lnTo>
                  <a:pt x="38540" y="29160"/>
                </a:lnTo>
                <a:lnTo>
                  <a:pt x="38970" y="29180"/>
                </a:lnTo>
                <a:lnTo>
                  <a:pt x="39120" y="29160"/>
                </a:lnTo>
                <a:lnTo>
                  <a:pt x="39470" y="29070"/>
                </a:lnTo>
                <a:lnTo>
                  <a:pt x="39660" y="29100"/>
                </a:lnTo>
                <a:lnTo>
                  <a:pt x="40260" y="29290"/>
                </a:lnTo>
                <a:lnTo>
                  <a:pt x="40390" y="29290"/>
                </a:lnTo>
                <a:lnTo>
                  <a:pt x="40550" y="29210"/>
                </a:lnTo>
                <a:lnTo>
                  <a:pt x="40620" y="29110"/>
                </a:lnTo>
                <a:lnTo>
                  <a:pt x="40920" y="29130"/>
                </a:lnTo>
                <a:lnTo>
                  <a:pt x="41060" y="29230"/>
                </a:lnTo>
                <a:lnTo>
                  <a:pt x="41180" y="29350"/>
                </a:lnTo>
                <a:lnTo>
                  <a:pt x="41220" y="29420"/>
                </a:lnTo>
                <a:lnTo>
                  <a:pt x="41230" y="29520"/>
                </a:lnTo>
                <a:lnTo>
                  <a:pt x="41190" y="29640"/>
                </a:lnTo>
                <a:lnTo>
                  <a:pt x="41120" y="29750"/>
                </a:lnTo>
                <a:lnTo>
                  <a:pt x="41000" y="29860"/>
                </a:lnTo>
                <a:lnTo>
                  <a:pt x="40920" y="29960"/>
                </a:lnTo>
                <a:lnTo>
                  <a:pt x="40870" y="30130"/>
                </a:lnTo>
                <a:lnTo>
                  <a:pt x="40920" y="30230"/>
                </a:lnTo>
                <a:lnTo>
                  <a:pt x="41210" y="30560"/>
                </a:lnTo>
                <a:lnTo>
                  <a:pt x="41310" y="30630"/>
                </a:lnTo>
                <a:lnTo>
                  <a:pt x="41840" y="30850"/>
                </a:lnTo>
                <a:lnTo>
                  <a:pt x="42040" y="31010"/>
                </a:lnTo>
                <a:lnTo>
                  <a:pt x="42140" y="31220"/>
                </a:lnTo>
                <a:lnTo>
                  <a:pt x="42210" y="31660"/>
                </a:lnTo>
                <a:lnTo>
                  <a:pt x="42290" y="31790"/>
                </a:lnTo>
                <a:lnTo>
                  <a:pt x="42350" y="31860"/>
                </a:lnTo>
                <a:lnTo>
                  <a:pt x="42510" y="31970"/>
                </a:lnTo>
                <a:lnTo>
                  <a:pt x="42560" y="32890"/>
                </a:lnTo>
                <a:lnTo>
                  <a:pt x="42550" y="33030"/>
                </a:lnTo>
                <a:lnTo>
                  <a:pt x="42510" y="33140"/>
                </a:lnTo>
                <a:lnTo>
                  <a:pt x="42400" y="33250"/>
                </a:lnTo>
                <a:lnTo>
                  <a:pt x="42210" y="33370"/>
                </a:lnTo>
                <a:lnTo>
                  <a:pt x="42070" y="33530"/>
                </a:lnTo>
                <a:lnTo>
                  <a:pt x="41860" y="33720"/>
                </a:lnTo>
                <a:lnTo>
                  <a:pt x="41050" y="34580"/>
                </a:lnTo>
                <a:lnTo>
                  <a:pt x="40940" y="34760"/>
                </a:lnTo>
                <a:lnTo>
                  <a:pt x="40880" y="34960"/>
                </a:lnTo>
                <a:lnTo>
                  <a:pt x="40830" y="35210"/>
                </a:lnTo>
                <a:lnTo>
                  <a:pt x="40800" y="35290"/>
                </a:lnTo>
                <a:lnTo>
                  <a:pt x="40720" y="35330"/>
                </a:lnTo>
                <a:lnTo>
                  <a:pt x="40640" y="35310"/>
                </a:lnTo>
                <a:lnTo>
                  <a:pt x="40550" y="35240"/>
                </a:lnTo>
                <a:lnTo>
                  <a:pt x="40380" y="35070"/>
                </a:lnTo>
                <a:lnTo>
                  <a:pt x="40290" y="35000"/>
                </a:lnTo>
                <a:lnTo>
                  <a:pt x="40210" y="34960"/>
                </a:lnTo>
                <a:lnTo>
                  <a:pt x="40100" y="34960"/>
                </a:lnTo>
                <a:lnTo>
                  <a:pt x="39430" y="35100"/>
                </a:lnTo>
                <a:lnTo>
                  <a:pt x="39320" y="35190"/>
                </a:lnTo>
                <a:lnTo>
                  <a:pt x="39250" y="35320"/>
                </a:lnTo>
                <a:lnTo>
                  <a:pt x="39240" y="35540"/>
                </a:lnTo>
                <a:lnTo>
                  <a:pt x="39280" y="35680"/>
                </a:lnTo>
                <a:lnTo>
                  <a:pt x="39350" y="35810"/>
                </a:lnTo>
                <a:lnTo>
                  <a:pt x="39390" y="35940"/>
                </a:lnTo>
                <a:lnTo>
                  <a:pt x="39360" y="36100"/>
                </a:lnTo>
                <a:lnTo>
                  <a:pt x="39220" y="36280"/>
                </a:lnTo>
                <a:lnTo>
                  <a:pt x="39080" y="36390"/>
                </a:lnTo>
                <a:lnTo>
                  <a:pt x="38940" y="36480"/>
                </a:lnTo>
                <a:lnTo>
                  <a:pt x="38830" y="36500"/>
                </a:lnTo>
                <a:lnTo>
                  <a:pt x="38730" y="36500"/>
                </a:lnTo>
                <a:lnTo>
                  <a:pt x="38660" y="36490"/>
                </a:lnTo>
                <a:lnTo>
                  <a:pt x="38600" y="36490"/>
                </a:lnTo>
                <a:lnTo>
                  <a:pt x="38440" y="36530"/>
                </a:lnTo>
                <a:lnTo>
                  <a:pt x="38350" y="36520"/>
                </a:lnTo>
                <a:lnTo>
                  <a:pt x="38260" y="36480"/>
                </a:lnTo>
                <a:lnTo>
                  <a:pt x="38180" y="36410"/>
                </a:lnTo>
                <a:lnTo>
                  <a:pt x="38090" y="36360"/>
                </a:lnTo>
                <a:lnTo>
                  <a:pt x="38000" y="36340"/>
                </a:lnTo>
                <a:lnTo>
                  <a:pt x="37900" y="36350"/>
                </a:lnTo>
                <a:lnTo>
                  <a:pt x="37830" y="36380"/>
                </a:lnTo>
                <a:lnTo>
                  <a:pt x="37790" y="36460"/>
                </a:lnTo>
                <a:lnTo>
                  <a:pt x="37830" y="36910"/>
                </a:lnTo>
                <a:lnTo>
                  <a:pt x="37890" y="37000"/>
                </a:lnTo>
                <a:lnTo>
                  <a:pt x="37980" y="37050"/>
                </a:lnTo>
                <a:lnTo>
                  <a:pt x="38230" y="37110"/>
                </a:lnTo>
                <a:lnTo>
                  <a:pt x="38340" y="37170"/>
                </a:lnTo>
                <a:lnTo>
                  <a:pt x="38410" y="37250"/>
                </a:lnTo>
                <a:lnTo>
                  <a:pt x="38390" y="37360"/>
                </a:lnTo>
                <a:lnTo>
                  <a:pt x="38060" y="37870"/>
                </a:lnTo>
                <a:lnTo>
                  <a:pt x="37930" y="38120"/>
                </a:lnTo>
                <a:lnTo>
                  <a:pt x="37870" y="38200"/>
                </a:lnTo>
                <a:lnTo>
                  <a:pt x="37800" y="38250"/>
                </a:lnTo>
                <a:lnTo>
                  <a:pt x="37710" y="38260"/>
                </a:lnTo>
                <a:lnTo>
                  <a:pt x="37560" y="38230"/>
                </a:lnTo>
                <a:lnTo>
                  <a:pt x="37490" y="38230"/>
                </a:lnTo>
                <a:lnTo>
                  <a:pt x="37430" y="38260"/>
                </a:lnTo>
                <a:lnTo>
                  <a:pt x="37360" y="38310"/>
                </a:lnTo>
                <a:lnTo>
                  <a:pt x="37280" y="38410"/>
                </a:lnTo>
                <a:lnTo>
                  <a:pt x="37220" y="38500"/>
                </a:lnTo>
                <a:lnTo>
                  <a:pt x="37150" y="38640"/>
                </a:lnTo>
                <a:lnTo>
                  <a:pt x="36940" y="39340"/>
                </a:lnTo>
                <a:lnTo>
                  <a:pt x="36910" y="39590"/>
                </a:lnTo>
                <a:lnTo>
                  <a:pt x="36970" y="39940"/>
                </a:lnTo>
                <a:lnTo>
                  <a:pt x="37050" y="40140"/>
                </a:lnTo>
                <a:lnTo>
                  <a:pt x="37110" y="40370"/>
                </a:lnTo>
                <a:lnTo>
                  <a:pt x="37130" y="40620"/>
                </a:lnTo>
                <a:lnTo>
                  <a:pt x="37050" y="41030"/>
                </a:lnTo>
                <a:lnTo>
                  <a:pt x="36980" y="41270"/>
                </a:lnTo>
                <a:lnTo>
                  <a:pt x="36950" y="41490"/>
                </a:lnTo>
                <a:lnTo>
                  <a:pt x="37050" y="41790"/>
                </a:lnTo>
                <a:lnTo>
                  <a:pt x="37280" y="42200"/>
                </a:lnTo>
                <a:lnTo>
                  <a:pt x="37320" y="42380"/>
                </a:lnTo>
                <a:lnTo>
                  <a:pt x="37330" y="42510"/>
                </a:lnTo>
                <a:lnTo>
                  <a:pt x="37070" y="42900"/>
                </a:lnTo>
                <a:lnTo>
                  <a:pt x="36670" y="42970"/>
                </a:lnTo>
                <a:lnTo>
                  <a:pt x="36680" y="42510"/>
                </a:lnTo>
                <a:lnTo>
                  <a:pt x="36660" y="42410"/>
                </a:lnTo>
                <a:lnTo>
                  <a:pt x="36630" y="42270"/>
                </a:lnTo>
                <a:lnTo>
                  <a:pt x="36570" y="42190"/>
                </a:lnTo>
                <a:lnTo>
                  <a:pt x="36090" y="41730"/>
                </a:lnTo>
                <a:lnTo>
                  <a:pt x="35880" y="41490"/>
                </a:lnTo>
                <a:lnTo>
                  <a:pt x="35720" y="41370"/>
                </a:lnTo>
                <a:lnTo>
                  <a:pt x="35340" y="41190"/>
                </a:lnTo>
                <a:lnTo>
                  <a:pt x="35120" y="41010"/>
                </a:lnTo>
                <a:lnTo>
                  <a:pt x="35000" y="40840"/>
                </a:lnTo>
                <a:lnTo>
                  <a:pt x="34900" y="40600"/>
                </a:lnTo>
                <a:lnTo>
                  <a:pt x="34860" y="40460"/>
                </a:lnTo>
                <a:lnTo>
                  <a:pt x="34850" y="40340"/>
                </a:lnTo>
                <a:lnTo>
                  <a:pt x="34880" y="40230"/>
                </a:lnTo>
                <a:lnTo>
                  <a:pt x="34920" y="40130"/>
                </a:lnTo>
                <a:lnTo>
                  <a:pt x="34940" y="40040"/>
                </a:lnTo>
                <a:lnTo>
                  <a:pt x="34910" y="39910"/>
                </a:lnTo>
                <a:lnTo>
                  <a:pt x="34700" y="39670"/>
                </a:lnTo>
                <a:lnTo>
                  <a:pt x="34650" y="39560"/>
                </a:lnTo>
                <a:lnTo>
                  <a:pt x="34640" y="39450"/>
                </a:lnTo>
                <a:lnTo>
                  <a:pt x="34660" y="39190"/>
                </a:lnTo>
                <a:lnTo>
                  <a:pt x="34620" y="38990"/>
                </a:lnTo>
                <a:lnTo>
                  <a:pt x="34550" y="38690"/>
                </a:lnTo>
                <a:lnTo>
                  <a:pt x="34330" y="38120"/>
                </a:lnTo>
                <a:lnTo>
                  <a:pt x="34090" y="37060"/>
                </a:lnTo>
                <a:lnTo>
                  <a:pt x="34000" y="36900"/>
                </a:lnTo>
                <a:lnTo>
                  <a:pt x="33750" y="36590"/>
                </a:lnTo>
                <a:lnTo>
                  <a:pt x="33590" y="36330"/>
                </a:lnTo>
                <a:lnTo>
                  <a:pt x="33220" y="35360"/>
                </a:lnTo>
                <a:lnTo>
                  <a:pt x="33110" y="35270"/>
                </a:lnTo>
                <a:lnTo>
                  <a:pt x="32920" y="35240"/>
                </a:lnTo>
                <a:lnTo>
                  <a:pt x="32690" y="35130"/>
                </a:lnTo>
                <a:lnTo>
                  <a:pt x="31770" y="33910"/>
                </a:lnTo>
                <a:lnTo>
                  <a:pt x="31700" y="33790"/>
                </a:lnTo>
                <a:lnTo>
                  <a:pt x="31670" y="33690"/>
                </a:lnTo>
                <a:lnTo>
                  <a:pt x="31690" y="33630"/>
                </a:lnTo>
                <a:lnTo>
                  <a:pt x="31730" y="33590"/>
                </a:lnTo>
                <a:lnTo>
                  <a:pt x="31790" y="33580"/>
                </a:lnTo>
                <a:lnTo>
                  <a:pt x="31860" y="33590"/>
                </a:lnTo>
                <a:lnTo>
                  <a:pt x="31930" y="33620"/>
                </a:lnTo>
                <a:lnTo>
                  <a:pt x="31970" y="33570"/>
                </a:lnTo>
                <a:lnTo>
                  <a:pt x="31960" y="33430"/>
                </a:lnTo>
                <a:lnTo>
                  <a:pt x="31810" y="33020"/>
                </a:lnTo>
                <a:lnTo>
                  <a:pt x="31690" y="32800"/>
                </a:lnTo>
                <a:lnTo>
                  <a:pt x="31570" y="32630"/>
                </a:lnTo>
                <a:lnTo>
                  <a:pt x="31460" y="32550"/>
                </a:lnTo>
                <a:lnTo>
                  <a:pt x="31350" y="32500"/>
                </a:lnTo>
                <a:lnTo>
                  <a:pt x="30910" y="32430"/>
                </a:lnTo>
                <a:lnTo>
                  <a:pt x="30800" y="32390"/>
                </a:lnTo>
                <a:lnTo>
                  <a:pt x="30730" y="32310"/>
                </a:lnTo>
                <a:lnTo>
                  <a:pt x="30570" y="31700"/>
                </a:lnTo>
                <a:lnTo>
                  <a:pt x="30420" y="31300"/>
                </a:lnTo>
                <a:lnTo>
                  <a:pt x="30320" y="31100"/>
                </a:lnTo>
                <a:lnTo>
                  <a:pt x="30230" y="30980"/>
                </a:lnTo>
                <a:lnTo>
                  <a:pt x="30130" y="30950"/>
                </a:lnTo>
                <a:lnTo>
                  <a:pt x="29250" y="31040"/>
                </a:lnTo>
                <a:lnTo>
                  <a:pt x="29160" y="31020"/>
                </a:lnTo>
                <a:lnTo>
                  <a:pt x="28700" y="307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