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Romania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tu Mare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35730" y="7570"/>
                </a:moveTo>
                <a:lnTo>
                  <a:pt x="35880" y="8100"/>
                </a:lnTo>
                <a:lnTo>
                  <a:pt x="36330" y="8750"/>
                </a:lnTo>
                <a:lnTo>
                  <a:pt x="36430" y="8860"/>
                </a:lnTo>
                <a:lnTo>
                  <a:pt x="36560" y="8970"/>
                </a:lnTo>
                <a:lnTo>
                  <a:pt x="36890" y="9180"/>
                </a:lnTo>
                <a:lnTo>
                  <a:pt x="37010" y="9300"/>
                </a:lnTo>
                <a:lnTo>
                  <a:pt x="37110" y="9480"/>
                </a:lnTo>
                <a:lnTo>
                  <a:pt x="37100" y="9640"/>
                </a:lnTo>
                <a:lnTo>
                  <a:pt x="37020" y="9800"/>
                </a:lnTo>
                <a:lnTo>
                  <a:pt x="35660" y="10840"/>
                </a:lnTo>
                <a:lnTo>
                  <a:pt x="35420" y="10960"/>
                </a:lnTo>
                <a:lnTo>
                  <a:pt x="35200" y="11000"/>
                </a:lnTo>
                <a:lnTo>
                  <a:pt x="35030" y="10990"/>
                </a:lnTo>
                <a:lnTo>
                  <a:pt x="34870" y="10950"/>
                </a:lnTo>
                <a:lnTo>
                  <a:pt x="34720" y="10870"/>
                </a:lnTo>
                <a:lnTo>
                  <a:pt x="34350" y="10760"/>
                </a:lnTo>
                <a:lnTo>
                  <a:pt x="33660" y="10750"/>
                </a:lnTo>
                <a:lnTo>
                  <a:pt x="33510" y="10820"/>
                </a:lnTo>
                <a:lnTo>
                  <a:pt x="33400" y="10940"/>
                </a:lnTo>
                <a:lnTo>
                  <a:pt x="33350" y="11140"/>
                </a:lnTo>
                <a:lnTo>
                  <a:pt x="33370" y="11260"/>
                </a:lnTo>
                <a:lnTo>
                  <a:pt x="33430" y="11360"/>
                </a:lnTo>
                <a:lnTo>
                  <a:pt x="33540" y="11430"/>
                </a:lnTo>
                <a:lnTo>
                  <a:pt x="34190" y="11610"/>
                </a:lnTo>
                <a:lnTo>
                  <a:pt x="34340" y="11700"/>
                </a:lnTo>
                <a:lnTo>
                  <a:pt x="34450" y="11800"/>
                </a:lnTo>
                <a:lnTo>
                  <a:pt x="34520" y="11920"/>
                </a:lnTo>
                <a:lnTo>
                  <a:pt x="34540" y="12110"/>
                </a:lnTo>
                <a:lnTo>
                  <a:pt x="34510" y="12280"/>
                </a:lnTo>
                <a:lnTo>
                  <a:pt x="34390" y="12550"/>
                </a:lnTo>
                <a:lnTo>
                  <a:pt x="34320" y="12730"/>
                </a:lnTo>
                <a:lnTo>
                  <a:pt x="34160" y="13090"/>
                </a:lnTo>
                <a:lnTo>
                  <a:pt x="33950" y="13350"/>
                </a:lnTo>
                <a:lnTo>
                  <a:pt x="33780" y="13600"/>
                </a:lnTo>
                <a:lnTo>
                  <a:pt x="33630" y="13770"/>
                </a:lnTo>
                <a:lnTo>
                  <a:pt x="33450" y="13870"/>
                </a:lnTo>
                <a:lnTo>
                  <a:pt x="33290" y="13870"/>
                </a:lnTo>
                <a:lnTo>
                  <a:pt x="33140" y="13810"/>
                </a:lnTo>
                <a:lnTo>
                  <a:pt x="32700" y="13520"/>
                </a:lnTo>
                <a:lnTo>
                  <a:pt x="32590" y="13410"/>
                </a:lnTo>
                <a:lnTo>
                  <a:pt x="32430" y="13210"/>
                </a:lnTo>
                <a:lnTo>
                  <a:pt x="32350" y="13160"/>
                </a:lnTo>
                <a:lnTo>
                  <a:pt x="32270" y="13160"/>
                </a:lnTo>
                <a:lnTo>
                  <a:pt x="32170" y="13220"/>
                </a:lnTo>
                <a:lnTo>
                  <a:pt x="31610" y="13940"/>
                </a:lnTo>
                <a:lnTo>
                  <a:pt x="31530" y="14070"/>
                </a:lnTo>
                <a:lnTo>
                  <a:pt x="31480" y="14230"/>
                </a:lnTo>
                <a:lnTo>
                  <a:pt x="31440" y="14380"/>
                </a:lnTo>
                <a:lnTo>
                  <a:pt x="31400" y="14500"/>
                </a:lnTo>
                <a:lnTo>
                  <a:pt x="31350" y="14600"/>
                </a:lnTo>
                <a:lnTo>
                  <a:pt x="31270" y="14700"/>
                </a:lnTo>
                <a:lnTo>
                  <a:pt x="31180" y="14780"/>
                </a:lnTo>
                <a:lnTo>
                  <a:pt x="30830" y="15020"/>
                </a:lnTo>
                <a:lnTo>
                  <a:pt x="30750" y="15100"/>
                </a:lnTo>
                <a:lnTo>
                  <a:pt x="30720" y="15190"/>
                </a:lnTo>
                <a:lnTo>
                  <a:pt x="30740" y="15300"/>
                </a:lnTo>
                <a:lnTo>
                  <a:pt x="30870" y="15410"/>
                </a:lnTo>
                <a:lnTo>
                  <a:pt x="31040" y="15500"/>
                </a:lnTo>
                <a:lnTo>
                  <a:pt x="31920" y="15670"/>
                </a:lnTo>
                <a:lnTo>
                  <a:pt x="32030" y="15870"/>
                </a:lnTo>
                <a:lnTo>
                  <a:pt x="32110" y="16060"/>
                </a:lnTo>
                <a:lnTo>
                  <a:pt x="32130" y="16170"/>
                </a:lnTo>
                <a:lnTo>
                  <a:pt x="32110" y="16270"/>
                </a:lnTo>
                <a:lnTo>
                  <a:pt x="32060" y="16360"/>
                </a:lnTo>
                <a:lnTo>
                  <a:pt x="31690" y="16680"/>
                </a:lnTo>
                <a:lnTo>
                  <a:pt x="31630" y="16760"/>
                </a:lnTo>
                <a:lnTo>
                  <a:pt x="31580" y="16860"/>
                </a:lnTo>
                <a:lnTo>
                  <a:pt x="31540" y="16920"/>
                </a:lnTo>
                <a:lnTo>
                  <a:pt x="31490" y="16950"/>
                </a:lnTo>
                <a:lnTo>
                  <a:pt x="31370" y="16870"/>
                </a:lnTo>
                <a:lnTo>
                  <a:pt x="31210" y="16680"/>
                </a:lnTo>
                <a:lnTo>
                  <a:pt x="31100" y="16630"/>
                </a:lnTo>
                <a:lnTo>
                  <a:pt x="30710" y="16520"/>
                </a:lnTo>
                <a:lnTo>
                  <a:pt x="30570" y="16440"/>
                </a:lnTo>
                <a:lnTo>
                  <a:pt x="30340" y="16210"/>
                </a:lnTo>
                <a:lnTo>
                  <a:pt x="30200" y="16130"/>
                </a:lnTo>
                <a:lnTo>
                  <a:pt x="29150" y="15830"/>
                </a:lnTo>
                <a:lnTo>
                  <a:pt x="28960" y="15830"/>
                </a:lnTo>
                <a:lnTo>
                  <a:pt x="28690" y="15900"/>
                </a:lnTo>
                <a:lnTo>
                  <a:pt x="27430" y="16510"/>
                </a:lnTo>
                <a:lnTo>
                  <a:pt x="27020" y="16850"/>
                </a:lnTo>
                <a:lnTo>
                  <a:pt x="26930" y="16600"/>
                </a:lnTo>
                <a:lnTo>
                  <a:pt x="26860" y="16240"/>
                </a:lnTo>
                <a:lnTo>
                  <a:pt x="26770" y="16070"/>
                </a:lnTo>
                <a:lnTo>
                  <a:pt x="26660" y="15970"/>
                </a:lnTo>
                <a:lnTo>
                  <a:pt x="26370" y="15810"/>
                </a:lnTo>
                <a:lnTo>
                  <a:pt x="26210" y="15670"/>
                </a:lnTo>
                <a:lnTo>
                  <a:pt x="26080" y="15580"/>
                </a:lnTo>
                <a:lnTo>
                  <a:pt x="25980" y="15550"/>
                </a:lnTo>
                <a:lnTo>
                  <a:pt x="25880" y="15580"/>
                </a:lnTo>
                <a:lnTo>
                  <a:pt x="25650" y="15710"/>
                </a:lnTo>
                <a:lnTo>
                  <a:pt x="25560" y="15730"/>
                </a:lnTo>
                <a:lnTo>
                  <a:pt x="25420" y="15700"/>
                </a:lnTo>
                <a:lnTo>
                  <a:pt x="25330" y="15700"/>
                </a:lnTo>
                <a:lnTo>
                  <a:pt x="25240" y="15700"/>
                </a:lnTo>
                <a:lnTo>
                  <a:pt x="25160" y="15730"/>
                </a:lnTo>
                <a:lnTo>
                  <a:pt x="25060" y="15750"/>
                </a:lnTo>
                <a:lnTo>
                  <a:pt x="24900" y="15720"/>
                </a:lnTo>
                <a:lnTo>
                  <a:pt x="24820" y="15650"/>
                </a:lnTo>
                <a:lnTo>
                  <a:pt x="24760" y="15540"/>
                </a:lnTo>
                <a:lnTo>
                  <a:pt x="24650" y="15240"/>
                </a:lnTo>
                <a:lnTo>
                  <a:pt x="24570" y="15070"/>
                </a:lnTo>
                <a:lnTo>
                  <a:pt x="24290" y="14650"/>
                </a:lnTo>
                <a:lnTo>
                  <a:pt x="24140" y="14360"/>
                </a:lnTo>
                <a:lnTo>
                  <a:pt x="24000" y="14160"/>
                </a:lnTo>
                <a:lnTo>
                  <a:pt x="23600" y="13870"/>
                </a:lnTo>
                <a:lnTo>
                  <a:pt x="23490" y="13750"/>
                </a:lnTo>
                <a:lnTo>
                  <a:pt x="23410" y="13620"/>
                </a:lnTo>
                <a:lnTo>
                  <a:pt x="23290" y="13340"/>
                </a:lnTo>
                <a:lnTo>
                  <a:pt x="23090" y="13030"/>
                </a:lnTo>
                <a:lnTo>
                  <a:pt x="23050" y="12960"/>
                </a:lnTo>
                <a:lnTo>
                  <a:pt x="23060" y="12860"/>
                </a:lnTo>
                <a:lnTo>
                  <a:pt x="23070" y="12760"/>
                </a:lnTo>
                <a:lnTo>
                  <a:pt x="23100" y="12660"/>
                </a:lnTo>
                <a:lnTo>
                  <a:pt x="23340" y="12320"/>
                </a:lnTo>
                <a:lnTo>
                  <a:pt x="23370" y="12200"/>
                </a:lnTo>
                <a:lnTo>
                  <a:pt x="23400" y="11940"/>
                </a:lnTo>
                <a:lnTo>
                  <a:pt x="23440" y="11830"/>
                </a:lnTo>
                <a:lnTo>
                  <a:pt x="23510" y="11740"/>
                </a:lnTo>
                <a:lnTo>
                  <a:pt x="23670" y="11620"/>
                </a:lnTo>
                <a:lnTo>
                  <a:pt x="23740" y="11550"/>
                </a:lnTo>
                <a:lnTo>
                  <a:pt x="23950" y="11230"/>
                </a:lnTo>
                <a:lnTo>
                  <a:pt x="24060" y="11120"/>
                </a:lnTo>
                <a:lnTo>
                  <a:pt x="24240" y="11020"/>
                </a:lnTo>
                <a:lnTo>
                  <a:pt x="24410" y="10960"/>
                </a:lnTo>
                <a:lnTo>
                  <a:pt x="24530" y="10940"/>
                </a:lnTo>
                <a:lnTo>
                  <a:pt x="24980" y="11010"/>
                </a:lnTo>
                <a:lnTo>
                  <a:pt x="25120" y="11000"/>
                </a:lnTo>
                <a:lnTo>
                  <a:pt x="25240" y="10950"/>
                </a:lnTo>
                <a:lnTo>
                  <a:pt x="25350" y="10840"/>
                </a:lnTo>
                <a:lnTo>
                  <a:pt x="25510" y="10280"/>
                </a:lnTo>
                <a:lnTo>
                  <a:pt x="25810" y="10210"/>
                </a:lnTo>
                <a:lnTo>
                  <a:pt x="26520" y="10580"/>
                </a:lnTo>
                <a:lnTo>
                  <a:pt x="26850" y="10640"/>
                </a:lnTo>
                <a:lnTo>
                  <a:pt x="27220" y="10590"/>
                </a:lnTo>
                <a:lnTo>
                  <a:pt x="27570" y="10430"/>
                </a:lnTo>
                <a:lnTo>
                  <a:pt x="27850" y="10190"/>
                </a:lnTo>
                <a:lnTo>
                  <a:pt x="28090" y="9870"/>
                </a:lnTo>
                <a:lnTo>
                  <a:pt x="28200" y="9780"/>
                </a:lnTo>
                <a:lnTo>
                  <a:pt x="28400" y="9690"/>
                </a:lnTo>
                <a:lnTo>
                  <a:pt x="28610" y="9670"/>
                </a:lnTo>
                <a:lnTo>
                  <a:pt x="28660" y="9630"/>
                </a:lnTo>
                <a:lnTo>
                  <a:pt x="28750" y="9470"/>
                </a:lnTo>
                <a:lnTo>
                  <a:pt x="28730" y="9370"/>
                </a:lnTo>
                <a:lnTo>
                  <a:pt x="28680" y="9270"/>
                </a:lnTo>
                <a:lnTo>
                  <a:pt x="28670" y="9150"/>
                </a:lnTo>
                <a:lnTo>
                  <a:pt x="28780" y="8960"/>
                </a:lnTo>
                <a:lnTo>
                  <a:pt x="28930" y="8850"/>
                </a:lnTo>
                <a:lnTo>
                  <a:pt x="29320" y="8700"/>
                </a:lnTo>
                <a:lnTo>
                  <a:pt x="29470" y="8560"/>
                </a:lnTo>
                <a:lnTo>
                  <a:pt x="29720" y="8110"/>
                </a:lnTo>
                <a:lnTo>
                  <a:pt x="29870" y="7920"/>
                </a:lnTo>
                <a:lnTo>
                  <a:pt x="30070" y="7860"/>
                </a:lnTo>
                <a:lnTo>
                  <a:pt x="30220" y="7760"/>
                </a:lnTo>
                <a:lnTo>
                  <a:pt x="30220" y="7770"/>
                </a:lnTo>
                <a:lnTo>
                  <a:pt x="30230" y="7770"/>
                </a:lnTo>
                <a:lnTo>
                  <a:pt x="30230" y="7760"/>
                </a:lnTo>
                <a:lnTo>
                  <a:pt x="30240" y="7760"/>
                </a:lnTo>
                <a:lnTo>
                  <a:pt x="30240" y="7750"/>
                </a:lnTo>
                <a:lnTo>
                  <a:pt x="30250" y="7730"/>
                </a:lnTo>
                <a:lnTo>
                  <a:pt x="30250" y="7740"/>
                </a:lnTo>
                <a:lnTo>
                  <a:pt x="30250" y="7750"/>
                </a:lnTo>
                <a:lnTo>
                  <a:pt x="30250" y="7760"/>
                </a:lnTo>
                <a:lnTo>
                  <a:pt x="30250" y="7770"/>
                </a:lnTo>
                <a:lnTo>
                  <a:pt x="30260" y="7780"/>
                </a:lnTo>
                <a:lnTo>
                  <a:pt x="30270" y="7780"/>
                </a:lnTo>
                <a:lnTo>
                  <a:pt x="30280" y="7780"/>
                </a:lnTo>
                <a:lnTo>
                  <a:pt x="30280" y="7770"/>
                </a:lnTo>
                <a:lnTo>
                  <a:pt x="30270" y="7770"/>
                </a:lnTo>
                <a:lnTo>
                  <a:pt x="30270" y="7760"/>
                </a:lnTo>
                <a:lnTo>
                  <a:pt x="30260" y="7760"/>
                </a:lnTo>
                <a:lnTo>
                  <a:pt x="30260" y="7750"/>
                </a:lnTo>
                <a:lnTo>
                  <a:pt x="30270" y="7750"/>
                </a:lnTo>
                <a:lnTo>
                  <a:pt x="30280" y="7750"/>
                </a:lnTo>
                <a:lnTo>
                  <a:pt x="30280" y="7760"/>
                </a:lnTo>
                <a:lnTo>
                  <a:pt x="30290" y="7760"/>
                </a:lnTo>
                <a:lnTo>
                  <a:pt x="30290" y="7750"/>
                </a:lnTo>
                <a:lnTo>
                  <a:pt x="30280" y="7750"/>
                </a:lnTo>
                <a:lnTo>
                  <a:pt x="30280" y="7740"/>
                </a:lnTo>
                <a:lnTo>
                  <a:pt x="30290" y="7740"/>
                </a:lnTo>
                <a:lnTo>
                  <a:pt x="30300" y="7740"/>
                </a:lnTo>
                <a:lnTo>
                  <a:pt x="30310" y="7740"/>
                </a:lnTo>
                <a:lnTo>
                  <a:pt x="30310" y="7730"/>
                </a:lnTo>
                <a:lnTo>
                  <a:pt x="30320" y="7730"/>
                </a:lnTo>
                <a:lnTo>
                  <a:pt x="30320" y="7740"/>
                </a:lnTo>
                <a:lnTo>
                  <a:pt x="30330" y="7740"/>
                </a:lnTo>
                <a:lnTo>
                  <a:pt x="30330" y="7750"/>
                </a:lnTo>
                <a:lnTo>
                  <a:pt x="30340" y="7750"/>
                </a:lnTo>
                <a:lnTo>
                  <a:pt x="30350" y="7750"/>
                </a:lnTo>
                <a:lnTo>
                  <a:pt x="30360" y="7750"/>
                </a:lnTo>
                <a:lnTo>
                  <a:pt x="30370" y="7750"/>
                </a:lnTo>
                <a:lnTo>
                  <a:pt x="30390" y="7740"/>
                </a:lnTo>
                <a:lnTo>
                  <a:pt x="30390" y="7730"/>
                </a:lnTo>
                <a:lnTo>
                  <a:pt x="30400" y="7730"/>
                </a:lnTo>
                <a:lnTo>
                  <a:pt x="30420" y="7720"/>
                </a:lnTo>
                <a:lnTo>
                  <a:pt x="30420" y="7710"/>
                </a:lnTo>
                <a:lnTo>
                  <a:pt x="30430" y="7710"/>
                </a:lnTo>
                <a:lnTo>
                  <a:pt x="30430" y="7700"/>
                </a:lnTo>
                <a:lnTo>
                  <a:pt x="30430" y="7690"/>
                </a:lnTo>
                <a:lnTo>
                  <a:pt x="30440" y="7690"/>
                </a:lnTo>
                <a:lnTo>
                  <a:pt x="30440" y="7680"/>
                </a:lnTo>
                <a:lnTo>
                  <a:pt x="30450" y="7680"/>
                </a:lnTo>
                <a:lnTo>
                  <a:pt x="30460" y="7680"/>
                </a:lnTo>
                <a:lnTo>
                  <a:pt x="30470" y="7680"/>
                </a:lnTo>
                <a:lnTo>
                  <a:pt x="30480" y="7680"/>
                </a:lnTo>
                <a:lnTo>
                  <a:pt x="30490" y="7680"/>
                </a:lnTo>
                <a:lnTo>
                  <a:pt x="30490" y="7670"/>
                </a:lnTo>
                <a:lnTo>
                  <a:pt x="30490" y="7660"/>
                </a:lnTo>
                <a:lnTo>
                  <a:pt x="30490" y="7650"/>
                </a:lnTo>
                <a:lnTo>
                  <a:pt x="30500" y="7650"/>
                </a:lnTo>
                <a:lnTo>
                  <a:pt x="30510" y="7650"/>
                </a:lnTo>
                <a:lnTo>
                  <a:pt x="30510" y="7640"/>
                </a:lnTo>
                <a:lnTo>
                  <a:pt x="30520" y="7640"/>
                </a:lnTo>
                <a:lnTo>
                  <a:pt x="30540" y="7630"/>
                </a:lnTo>
                <a:lnTo>
                  <a:pt x="30550" y="7630"/>
                </a:lnTo>
                <a:lnTo>
                  <a:pt x="30540" y="7630"/>
                </a:lnTo>
                <a:lnTo>
                  <a:pt x="30540" y="7620"/>
                </a:lnTo>
                <a:lnTo>
                  <a:pt x="30540" y="7610"/>
                </a:lnTo>
                <a:lnTo>
                  <a:pt x="30530" y="7610"/>
                </a:lnTo>
                <a:lnTo>
                  <a:pt x="30530" y="7620"/>
                </a:lnTo>
                <a:lnTo>
                  <a:pt x="30520" y="7610"/>
                </a:lnTo>
                <a:lnTo>
                  <a:pt x="30510" y="7600"/>
                </a:lnTo>
                <a:lnTo>
                  <a:pt x="30510" y="7590"/>
                </a:lnTo>
                <a:lnTo>
                  <a:pt x="30510" y="7580"/>
                </a:lnTo>
                <a:lnTo>
                  <a:pt x="30500" y="7570"/>
                </a:lnTo>
                <a:lnTo>
                  <a:pt x="30500" y="7560"/>
                </a:lnTo>
                <a:lnTo>
                  <a:pt x="30500" y="7550"/>
                </a:lnTo>
                <a:lnTo>
                  <a:pt x="30500" y="7540"/>
                </a:lnTo>
                <a:lnTo>
                  <a:pt x="30500" y="7530"/>
                </a:lnTo>
                <a:lnTo>
                  <a:pt x="30500" y="7520"/>
                </a:lnTo>
                <a:lnTo>
                  <a:pt x="30500" y="7510"/>
                </a:lnTo>
                <a:lnTo>
                  <a:pt x="30500" y="7500"/>
                </a:lnTo>
                <a:lnTo>
                  <a:pt x="30490" y="7480"/>
                </a:lnTo>
                <a:lnTo>
                  <a:pt x="30490" y="7470"/>
                </a:lnTo>
                <a:lnTo>
                  <a:pt x="30490" y="7460"/>
                </a:lnTo>
                <a:lnTo>
                  <a:pt x="30490" y="7450"/>
                </a:lnTo>
                <a:lnTo>
                  <a:pt x="30480" y="7440"/>
                </a:lnTo>
                <a:lnTo>
                  <a:pt x="30480" y="7430"/>
                </a:lnTo>
                <a:lnTo>
                  <a:pt x="30480" y="7420"/>
                </a:lnTo>
                <a:lnTo>
                  <a:pt x="30480" y="7410"/>
                </a:lnTo>
                <a:lnTo>
                  <a:pt x="30470" y="7410"/>
                </a:lnTo>
                <a:lnTo>
                  <a:pt x="30470" y="7400"/>
                </a:lnTo>
                <a:lnTo>
                  <a:pt x="30470" y="7390"/>
                </a:lnTo>
                <a:lnTo>
                  <a:pt x="30470" y="7380"/>
                </a:lnTo>
                <a:lnTo>
                  <a:pt x="30470" y="7370"/>
                </a:lnTo>
                <a:lnTo>
                  <a:pt x="30470" y="7350"/>
                </a:lnTo>
                <a:lnTo>
                  <a:pt x="30470" y="7330"/>
                </a:lnTo>
                <a:lnTo>
                  <a:pt x="30470" y="7320"/>
                </a:lnTo>
                <a:lnTo>
                  <a:pt x="30470" y="7290"/>
                </a:lnTo>
                <a:lnTo>
                  <a:pt x="30460" y="7280"/>
                </a:lnTo>
                <a:lnTo>
                  <a:pt x="30460" y="7270"/>
                </a:lnTo>
                <a:lnTo>
                  <a:pt x="30460" y="7260"/>
                </a:lnTo>
                <a:lnTo>
                  <a:pt x="30450" y="7240"/>
                </a:lnTo>
                <a:lnTo>
                  <a:pt x="30450" y="7230"/>
                </a:lnTo>
                <a:lnTo>
                  <a:pt x="30450" y="7220"/>
                </a:lnTo>
                <a:lnTo>
                  <a:pt x="30440" y="7210"/>
                </a:lnTo>
                <a:lnTo>
                  <a:pt x="30440" y="7200"/>
                </a:lnTo>
                <a:lnTo>
                  <a:pt x="30430" y="7190"/>
                </a:lnTo>
                <a:lnTo>
                  <a:pt x="30430" y="7180"/>
                </a:lnTo>
                <a:lnTo>
                  <a:pt x="30430" y="7170"/>
                </a:lnTo>
                <a:lnTo>
                  <a:pt x="30420" y="7170"/>
                </a:lnTo>
                <a:lnTo>
                  <a:pt x="30410" y="7170"/>
                </a:lnTo>
                <a:lnTo>
                  <a:pt x="30400" y="7170"/>
                </a:lnTo>
                <a:lnTo>
                  <a:pt x="30390" y="7170"/>
                </a:lnTo>
                <a:lnTo>
                  <a:pt x="30380" y="7170"/>
                </a:lnTo>
                <a:lnTo>
                  <a:pt x="30370" y="7170"/>
                </a:lnTo>
                <a:lnTo>
                  <a:pt x="30360" y="7170"/>
                </a:lnTo>
                <a:lnTo>
                  <a:pt x="30360" y="7160"/>
                </a:lnTo>
                <a:lnTo>
                  <a:pt x="30350" y="7150"/>
                </a:lnTo>
                <a:lnTo>
                  <a:pt x="30340" y="7150"/>
                </a:lnTo>
                <a:lnTo>
                  <a:pt x="30340" y="7140"/>
                </a:lnTo>
                <a:lnTo>
                  <a:pt x="30330" y="7140"/>
                </a:lnTo>
                <a:lnTo>
                  <a:pt x="30330" y="7130"/>
                </a:lnTo>
                <a:lnTo>
                  <a:pt x="30320" y="7130"/>
                </a:lnTo>
                <a:lnTo>
                  <a:pt x="30310" y="7130"/>
                </a:lnTo>
                <a:lnTo>
                  <a:pt x="30310" y="7120"/>
                </a:lnTo>
                <a:lnTo>
                  <a:pt x="30320" y="7090"/>
                </a:lnTo>
                <a:lnTo>
                  <a:pt x="30470" y="7080"/>
                </a:lnTo>
                <a:lnTo>
                  <a:pt x="30640" y="7160"/>
                </a:lnTo>
                <a:lnTo>
                  <a:pt x="30790" y="7260"/>
                </a:lnTo>
                <a:lnTo>
                  <a:pt x="30940" y="7360"/>
                </a:lnTo>
                <a:lnTo>
                  <a:pt x="31090" y="7400"/>
                </a:lnTo>
                <a:lnTo>
                  <a:pt x="31250" y="7380"/>
                </a:lnTo>
                <a:lnTo>
                  <a:pt x="31580" y="7120"/>
                </a:lnTo>
                <a:lnTo>
                  <a:pt x="31600" y="7110"/>
                </a:lnTo>
                <a:lnTo>
                  <a:pt x="31610" y="7100"/>
                </a:lnTo>
                <a:lnTo>
                  <a:pt x="31680" y="7050"/>
                </a:lnTo>
                <a:lnTo>
                  <a:pt x="31720" y="7040"/>
                </a:lnTo>
                <a:lnTo>
                  <a:pt x="31770" y="7040"/>
                </a:lnTo>
                <a:lnTo>
                  <a:pt x="31800" y="7050"/>
                </a:lnTo>
                <a:lnTo>
                  <a:pt x="31850" y="7090"/>
                </a:lnTo>
                <a:lnTo>
                  <a:pt x="31860" y="7090"/>
                </a:lnTo>
                <a:lnTo>
                  <a:pt x="31870" y="7090"/>
                </a:lnTo>
                <a:lnTo>
                  <a:pt x="31880" y="7090"/>
                </a:lnTo>
                <a:lnTo>
                  <a:pt x="31900" y="7090"/>
                </a:lnTo>
                <a:lnTo>
                  <a:pt x="31910" y="7080"/>
                </a:lnTo>
                <a:lnTo>
                  <a:pt x="31920" y="7080"/>
                </a:lnTo>
                <a:lnTo>
                  <a:pt x="31920" y="7070"/>
                </a:lnTo>
                <a:lnTo>
                  <a:pt x="31930" y="7060"/>
                </a:lnTo>
                <a:lnTo>
                  <a:pt x="31930" y="7050"/>
                </a:lnTo>
                <a:lnTo>
                  <a:pt x="31940" y="7050"/>
                </a:lnTo>
                <a:lnTo>
                  <a:pt x="31940" y="7040"/>
                </a:lnTo>
                <a:lnTo>
                  <a:pt x="31940" y="7020"/>
                </a:lnTo>
                <a:lnTo>
                  <a:pt x="31940" y="7010"/>
                </a:lnTo>
                <a:lnTo>
                  <a:pt x="31950" y="7000"/>
                </a:lnTo>
                <a:lnTo>
                  <a:pt x="31950" y="6990"/>
                </a:lnTo>
                <a:lnTo>
                  <a:pt x="31960" y="6960"/>
                </a:lnTo>
                <a:lnTo>
                  <a:pt x="31970" y="6950"/>
                </a:lnTo>
                <a:lnTo>
                  <a:pt x="31980" y="6940"/>
                </a:lnTo>
                <a:lnTo>
                  <a:pt x="31990" y="6930"/>
                </a:lnTo>
                <a:lnTo>
                  <a:pt x="31920" y="6920"/>
                </a:lnTo>
                <a:lnTo>
                  <a:pt x="31920" y="6910"/>
                </a:lnTo>
                <a:lnTo>
                  <a:pt x="31910" y="6880"/>
                </a:lnTo>
                <a:lnTo>
                  <a:pt x="31940" y="6860"/>
                </a:lnTo>
                <a:lnTo>
                  <a:pt x="31940" y="6850"/>
                </a:lnTo>
                <a:lnTo>
                  <a:pt x="31940" y="6840"/>
                </a:lnTo>
                <a:lnTo>
                  <a:pt x="31970" y="6830"/>
                </a:lnTo>
                <a:lnTo>
                  <a:pt x="31990" y="6820"/>
                </a:lnTo>
                <a:lnTo>
                  <a:pt x="32000" y="6810"/>
                </a:lnTo>
                <a:lnTo>
                  <a:pt x="32030" y="6790"/>
                </a:lnTo>
                <a:lnTo>
                  <a:pt x="32030" y="6770"/>
                </a:lnTo>
                <a:lnTo>
                  <a:pt x="32040" y="6740"/>
                </a:lnTo>
                <a:lnTo>
                  <a:pt x="32070" y="6720"/>
                </a:lnTo>
                <a:lnTo>
                  <a:pt x="32080" y="6690"/>
                </a:lnTo>
                <a:lnTo>
                  <a:pt x="32100" y="6650"/>
                </a:lnTo>
                <a:lnTo>
                  <a:pt x="32100" y="6610"/>
                </a:lnTo>
                <a:lnTo>
                  <a:pt x="32080" y="6600"/>
                </a:lnTo>
                <a:lnTo>
                  <a:pt x="32070" y="6590"/>
                </a:lnTo>
                <a:lnTo>
                  <a:pt x="32060" y="6590"/>
                </a:lnTo>
                <a:lnTo>
                  <a:pt x="32040" y="6580"/>
                </a:lnTo>
                <a:lnTo>
                  <a:pt x="32020" y="6570"/>
                </a:lnTo>
                <a:lnTo>
                  <a:pt x="32000" y="6530"/>
                </a:lnTo>
                <a:lnTo>
                  <a:pt x="31990" y="6520"/>
                </a:lnTo>
                <a:lnTo>
                  <a:pt x="32030" y="6490"/>
                </a:lnTo>
                <a:lnTo>
                  <a:pt x="32060" y="6470"/>
                </a:lnTo>
                <a:lnTo>
                  <a:pt x="32110" y="6420"/>
                </a:lnTo>
                <a:lnTo>
                  <a:pt x="32130" y="6390"/>
                </a:lnTo>
                <a:lnTo>
                  <a:pt x="32130" y="6380"/>
                </a:lnTo>
                <a:lnTo>
                  <a:pt x="32120" y="6360"/>
                </a:lnTo>
                <a:lnTo>
                  <a:pt x="32120" y="6350"/>
                </a:lnTo>
                <a:lnTo>
                  <a:pt x="32100" y="6330"/>
                </a:lnTo>
                <a:lnTo>
                  <a:pt x="32100" y="6310"/>
                </a:lnTo>
                <a:lnTo>
                  <a:pt x="32130" y="6270"/>
                </a:lnTo>
                <a:lnTo>
                  <a:pt x="32110" y="6270"/>
                </a:lnTo>
                <a:lnTo>
                  <a:pt x="32090" y="6250"/>
                </a:lnTo>
                <a:lnTo>
                  <a:pt x="32080" y="6250"/>
                </a:lnTo>
                <a:lnTo>
                  <a:pt x="32080" y="6220"/>
                </a:lnTo>
                <a:lnTo>
                  <a:pt x="32070" y="6220"/>
                </a:lnTo>
                <a:lnTo>
                  <a:pt x="32060" y="6210"/>
                </a:lnTo>
                <a:lnTo>
                  <a:pt x="32070" y="6200"/>
                </a:lnTo>
                <a:lnTo>
                  <a:pt x="32080" y="6200"/>
                </a:lnTo>
                <a:lnTo>
                  <a:pt x="32080" y="6190"/>
                </a:lnTo>
                <a:lnTo>
                  <a:pt x="32090" y="6190"/>
                </a:lnTo>
                <a:lnTo>
                  <a:pt x="32100" y="6190"/>
                </a:lnTo>
                <a:lnTo>
                  <a:pt x="32100" y="6180"/>
                </a:lnTo>
                <a:lnTo>
                  <a:pt x="32110" y="6180"/>
                </a:lnTo>
                <a:lnTo>
                  <a:pt x="32110" y="6170"/>
                </a:lnTo>
                <a:lnTo>
                  <a:pt x="32120" y="6160"/>
                </a:lnTo>
                <a:lnTo>
                  <a:pt x="32140" y="6160"/>
                </a:lnTo>
                <a:lnTo>
                  <a:pt x="32150" y="6130"/>
                </a:lnTo>
                <a:lnTo>
                  <a:pt x="32180" y="6060"/>
                </a:lnTo>
                <a:lnTo>
                  <a:pt x="32210" y="6070"/>
                </a:lnTo>
                <a:lnTo>
                  <a:pt x="32240" y="6050"/>
                </a:lnTo>
                <a:lnTo>
                  <a:pt x="32220" y="6030"/>
                </a:lnTo>
                <a:lnTo>
                  <a:pt x="32230" y="6010"/>
                </a:lnTo>
                <a:lnTo>
                  <a:pt x="32240" y="5990"/>
                </a:lnTo>
                <a:lnTo>
                  <a:pt x="32230" y="5980"/>
                </a:lnTo>
                <a:lnTo>
                  <a:pt x="32200" y="5960"/>
                </a:lnTo>
                <a:lnTo>
                  <a:pt x="32150" y="5920"/>
                </a:lnTo>
                <a:lnTo>
                  <a:pt x="32150" y="5910"/>
                </a:lnTo>
                <a:lnTo>
                  <a:pt x="32160" y="5910"/>
                </a:lnTo>
                <a:lnTo>
                  <a:pt x="32170" y="5900"/>
                </a:lnTo>
                <a:lnTo>
                  <a:pt x="32190" y="5900"/>
                </a:lnTo>
                <a:lnTo>
                  <a:pt x="32190" y="5890"/>
                </a:lnTo>
                <a:lnTo>
                  <a:pt x="32180" y="5890"/>
                </a:lnTo>
                <a:lnTo>
                  <a:pt x="32190" y="5880"/>
                </a:lnTo>
                <a:lnTo>
                  <a:pt x="32190" y="5870"/>
                </a:lnTo>
                <a:lnTo>
                  <a:pt x="32190" y="5860"/>
                </a:lnTo>
                <a:lnTo>
                  <a:pt x="32230" y="5850"/>
                </a:lnTo>
                <a:lnTo>
                  <a:pt x="32270" y="5830"/>
                </a:lnTo>
                <a:lnTo>
                  <a:pt x="32280" y="5830"/>
                </a:lnTo>
                <a:lnTo>
                  <a:pt x="32300" y="5790"/>
                </a:lnTo>
                <a:lnTo>
                  <a:pt x="32310" y="5780"/>
                </a:lnTo>
                <a:lnTo>
                  <a:pt x="32360" y="5780"/>
                </a:lnTo>
                <a:lnTo>
                  <a:pt x="32370" y="5800"/>
                </a:lnTo>
                <a:lnTo>
                  <a:pt x="32390" y="5800"/>
                </a:lnTo>
                <a:lnTo>
                  <a:pt x="32400" y="5760"/>
                </a:lnTo>
                <a:lnTo>
                  <a:pt x="32420" y="5750"/>
                </a:lnTo>
                <a:lnTo>
                  <a:pt x="32610" y="5780"/>
                </a:lnTo>
                <a:lnTo>
                  <a:pt x="33270" y="6010"/>
                </a:lnTo>
                <a:lnTo>
                  <a:pt x="33440" y="6140"/>
                </a:lnTo>
                <a:lnTo>
                  <a:pt x="33840" y="6610"/>
                </a:lnTo>
                <a:lnTo>
                  <a:pt x="34300" y="7000"/>
                </a:lnTo>
                <a:lnTo>
                  <a:pt x="34510" y="7260"/>
                </a:lnTo>
                <a:lnTo>
                  <a:pt x="34580" y="7290"/>
                </a:lnTo>
                <a:lnTo>
                  <a:pt x="34650" y="7300"/>
                </a:lnTo>
                <a:lnTo>
                  <a:pt x="34720" y="7290"/>
                </a:lnTo>
                <a:lnTo>
                  <a:pt x="34800" y="7260"/>
                </a:lnTo>
                <a:lnTo>
                  <a:pt x="34810" y="7250"/>
                </a:lnTo>
                <a:lnTo>
                  <a:pt x="34830" y="7250"/>
                </a:lnTo>
                <a:lnTo>
                  <a:pt x="34840" y="7250"/>
                </a:lnTo>
                <a:lnTo>
                  <a:pt x="34860" y="7260"/>
                </a:lnTo>
                <a:lnTo>
                  <a:pt x="35480" y="7570"/>
                </a:lnTo>
                <a:lnTo>
                  <a:pt x="35680" y="7560"/>
                </a:lnTo>
                <a:lnTo>
                  <a:pt x="35690" y="7550"/>
                </a:lnTo>
                <a:lnTo>
                  <a:pt x="35700" y="7560"/>
                </a:lnTo>
                <a:lnTo>
                  <a:pt x="35730" y="7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rad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15900" y="26190"/>
                </a:moveTo>
                <a:lnTo>
                  <a:pt x="16110" y="26260"/>
                </a:lnTo>
                <a:lnTo>
                  <a:pt x="16550" y="26370"/>
                </a:lnTo>
                <a:lnTo>
                  <a:pt x="19760" y="26190"/>
                </a:lnTo>
                <a:lnTo>
                  <a:pt x="20010" y="26240"/>
                </a:lnTo>
                <a:lnTo>
                  <a:pt x="20070" y="26330"/>
                </a:lnTo>
                <a:lnTo>
                  <a:pt x="20150" y="26410"/>
                </a:lnTo>
                <a:lnTo>
                  <a:pt x="20280" y="26470"/>
                </a:lnTo>
                <a:lnTo>
                  <a:pt x="20410" y="26490"/>
                </a:lnTo>
                <a:lnTo>
                  <a:pt x="20590" y="26480"/>
                </a:lnTo>
                <a:lnTo>
                  <a:pt x="20710" y="26520"/>
                </a:lnTo>
                <a:lnTo>
                  <a:pt x="20870" y="26600"/>
                </a:lnTo>
                <a:lnTo>
                  <a:pt x="20990" y="26730"/>
                </a:lnTo>
                <a:lnTo>
                  <a:pt x="21230" y="26820"/>
                </a:lnTo>
                <a:lnTo>
                  <a:pt x="22080" y="26860"/>
                </a:lnTo>
                <a:lnTo>
                  <a:pt x="22340" y="26910"/>
                </a:lnTo>
                <a:lnTo>
                  <a:pt x="22520" y="26990"/>
                </a:lnTo>
                <a:lnTo>
                  <a:pt x="22620" y="27090"/>
                </a:lnTo>
                <a:lnTo>
                  <a:pt x="22840" y="27250"/>
                </a:lnTo>
                <a:lnTo>
                  <a:pt x="22910" y="27340"/>
                </a:lnTo>
                <a:lnTo>
                  <a:pt x="22980" y="27500"/>
                </a:lnTo>
                <a:lnTo>
                  <a:pt x="23190" y="28070"/>
                </a:lnTo>
                <a:lnTo>
                  <a:pt x="23310" y="28300"/>
                </a:lnTo>
                <a:lnTo>
                  <a:pt x="23450" y="28480"/>
                </a:lnTo>
                <a:lnTo>
                  <a:pt x="23640" y="28610"/>
                </a:lnTo>
                <a:lnTo>
                  <a:pt x="23880" y="28680"/>
                </a:lnTo>
                <a:lnTo>
                  <a:pt x="24040" y="28760"/>
                </a:lnTo>
                <a:lnTo>
                  <a:pt x="24490" y="29150"/>
                </a:lnTo>
                <a:lnTo>
                  <a:pt x="25210" y="29420"/>
                </a:lnTo>
                <a:lnTo>
                  <a:pt x="25300" y="29520"/>
                </a:lnTo>
                <a:lnTo>
                  <a:pt x="25330" y="29640"/>
                </a:lnTo>
                <a:lnTo>
                  <a:pt x="25370" y="29780"/>
                </a:lnTo>
                <a:lnTo>
                  <a:pt x="25480" y="29940"/>
                </a:lnTo>
                <a:lnTo>
                  <a:pt x="25620" y="30020"/>
                </a:lnTo>
                <a:lnTo>
                  <a:pt x="25770" y="30050"/>
                </a:lnTo>
                <a:lnTo>
                  <a:pt x="26640" y="30070"/>
                </a:lnTo>
                <a:lnTo>
                  <a:pt x="27370" y="30230"/>
                </a:lnTo>
                <a:lnTo>
                  <a:pt x="27830" y="30270"/>
                </a:lnTo>
                <a:lnTo>
                  <a:pt x="28230" y="30240"/>
                </a:lnTo>
                <a:lnTo>
                  <a:pt x="28700" y="30720"/>
                </a:lnTo>
                <a:lnTo>
                  <a:pt x="28070" y="31190"/>
                </a:lnTo>
                <a:lnTo>
                  <a:pt x="27900" y="31560"/>
                </a:lnTo>
                <a:lnTo>
                  <a:pt x="27810" y="31780"/>
                </a:lnTo>
                <a:lnTo>
                  <a:pt x="27590" y="32150"/>
                </a:lnTo>
                <a:lnTo>
                  <a:pt x="27390" y="32330"/>
                </a:lnTo>
                <a:lnTo>
                  <a:pt x="27210" y="32430"/>
                </a:lnTo>
                <a:lnTo>
                  <a:pt x="26980" y="32460"/>
                </a:lnTo>
                <a:lnTo>
                  <a:pt x="26800" y="32450"/>
                </a:lnTo>
                <a:lnTo>
                  <a:pt x="26260" y="32320"/>
                </a:lnTo>
                <a:lnTo>
                  <a:pt x="26090" y="32340"/>
                </a:lnTo>
                <a:lnTo>
                  <a:pt x="25960" y="32420"/>
                </a:lnTo>
                <a:lnTo>
                  <a:pt x="25740" y="32620"/>
                </a:lnTo>
                <a:lnTo>
                  <a:pt x="25650" y="32760"/>
                </a:lnTo>
                <a:lnTo>
                  <a:pt x="25610" y="32910"/>
                </a:lnTo>
                <a:lnTo>
                  <a:pt x="25630" y="33370"/>
                </a:lnTo>
                <a:lnTo>
                  <a:pt x="25610" y="33560"/>
                </a:lnTo>
                <a:lnTo>
                  <a:pt x="25570" y="33770"/>
                </a:lnTo>
                <a:lnTo>
                  <a:pt x="25430" y="34060"/>
                </a:lnTo>
                <a:lnTo>
                  <a:pt x="25370" y="34230"/>
                </a:lnTo>
                <a:lnTo>
                  <a:pt x="25350" y="34370"/>
                </a:lnTo>
                <a:lnTo>
                  <a:pt x="25450" y="34690"/>
                </a:lnTo>
                <a:lnTo>
                  <a:pt x="25480" y="34840"/>
                </a:lnTo>
                <a:lnTo>
                  <a:pt x="25470" y="35000"/>
                </a:lnTo>
                <a:lnTo>
                  <a:pt x="25400" y="35230"/>
                </a:lnTo>
                <a:lnTo>
                  <a:pt x="25300" y="35470"/>
                </a:lnTo>
                <a:lnTo>
                  <a:pt x="24850" y="36050"/>
                </a:lnTo>
                <a:lnTo>
                  <a:pt x="24670" y="36140"/>
                </a:lnTo>
                <a:lnTo>
                  <a:pt x="24640" y="36180"/>
                </a:lnTo>
                <a:lnTo>
                  <a:pt x="24590" y="36230"/>
                </a:lnTo>
                <a:lnTo>
                  <a:pt x="24530" y="36430"/>
                </a:lnTo>
                <a:lnTo>
                  <a:pt x="24490" y="36480"/>
                </a:lnTo>
                <a:lnTo>
                  <a:pt x="24430" y="36510"/>
                </a:lnTo>
                <a:lnTo>
                  <a:pt x="24270" y="36530"/>
                </a:lnTo>
                <a:lnTo>
                  <a:pt x="23910" y="36620"/>
                </a:lnTo>
                <a:lnTo>
                  <a:pt x="23830" y="36650"/>
                </a:lnTo>
                <a:lnTo>
                  <a:pt x="23760" y="36720"/>
                </a:lnTo>
                <a:lnTo>
                  <a:pt x="23700" y="36790"/>
                </a:lnTo>
                <a:lnTo>
                  <a:pt x="23640" y="36840"/>
                </a:lnTo>
                <a:lnTo>
                  <a:pt x="23550" y="36830"/>
                </a:lnTo>
                <a:lnTo>
                  <a:pt x="23320" y="36700"/>
                </a:lnTo>
                <a:lnTo>
                  <a:pt x="23190" y="36680"/>
                </a:lnTo>
                <a:lnTo>
                  <a:pt x="22990" y="36700"/>
                </a:lnTo>
                <a:lnTo>
                  <a:pt x="22840" y="36700"/>
                </a:lnTo>
                <a:lnTo>
                  <a:pt x="22700" y="36670"/>
                </a:lnTo>
                <a:lnTo>
                  <a:pt x="22600" y="36570"/>
                </a:lnTo>
                <a:lnTo>
                  <a:pt x="22530" y="36490"/>
                </a:lnTo>
                <a:lnTo>
                  <a:pt x="22450" y="36430"/>
                </a:lnTo>
                <a:lnTo>
                  <a:pt x="22290" y="36350"/>
                </a:lnTo>
                <a:lnTo>
                  <a:pt x="22220" y="36300"/>
                </a:lnTo>
                <a:lnTo>
                  <a:pt x="22180" y="36230"/>
                </a:lnTo>
                <a:lnTo>
                  <a:pt x="22150" y="36130"/>
                </a:lnTo>
                <a:lnTo>
                  <a:pt x="22100" y="36060"/>
                </a:lnTo>
                <a:lnTo>
                  <a:pt x="22000" y="36010"/>
                </a:lnTo>
                <a:lnTo>
                  <a:pt x="21620" y="35980"/>
                </a:lnTo>
                <a:lnTo>
                  <a:pt x="21450" y="35930"/>
                </a:lnTo>
                <a:lnTo>
                  <a:pt x="21330" y="35820"/>
                </a:lnTo>
                <a:lnTo>
                  <a:pt x="21250" y="35720"/>
                </a:lnTo>
                <a:lnTo>
                  <a:pt x="21150" y="35650"/>
                </a:lnTo>
                <a:lnTo>
                  <a:pt x="21010" y="35600"/>
                </a:lnTo>
                <a:lnTo>
                  <a:pt x="20780" y="35600"/>
                </a:lnTo>
                <a:lnTo>
                  <a:pt x="20660" y="35620"/>
                </a:lnTo>
                <a:lnTo>
                  <a:pt x="20590" y="35660"/>
                </a:lnTo>
                <a:lnTo>
                  <a:pt x="20550" y="35730"/>
                </a:lnTo>
                <a:lnTo>
                  <a:pt x="20520" y="35820"/>
                </a:lnTo>
                <a:lnTo>
                  <a:pt x="20460" y="36130"/>
                </a:lnTo>
                <a:lnTo>
                  <a:pt x="20420" y="36200"/>
                </a:lnTo>
                <a:lnTo>
                  <a:pt x="20370" y="36250"/>
                </a:lnTo>
                <a:lnTo>
                  <a:pt x="20290" y="36260"/>
                </a:lnTo>
                <a:lnTo>
                  <a:pt x="20080" y="36260"/>
                </a:lnTo>
                <a:lnTo>
                  <a:pt x="19980" y="36230"/>
                </a:lnTo>
                <a:lnTo>
                  <a:pt x="19900" y="36150"/>
                </a:lnTo>
                <a:lnTo>
                  <a:pt x="19830" y="36100"/>
                </a:lnTo>
                <a:lnTo>
                  <a:pt x="19780" y="36100"/>
                </a:lnTo>
                <a:lnTo>
                  <a:pt x="19730" y="36180"/>
                </a:lnTo>
                <a:lnTo>
                  <a:pt x="19720" y="36280"/>
                </a:lnTo>
                <a:lnTo>
                  <a:pt x="19710" y="36390"/>
                </a:lnTo>
                <a:lnTo>
                  <a:pt x="19730" y="36580"/>
                </a:lnTo>
                <a:lnTo>
                  <a:pt x="19710" y="36650"/>
                </a:lnTo>
                <a:lnTo>
                  <a:pt x="19670" y="36670"/>
                </a:lnTo>
                <a:lnTo>
                  <a:pt x="19610" y="36640"/>
                </a:lnTo>
                <a:lnTo>
                  <a:pt x="19530" y="36540"/>
                </a:lnTo>
                <a:lnTo>
                  <a:pt x="19410" y="36350"/>
                </a:lnTo>
                <a:lnTo>
                  <a:pt x="19330" y="36270"/>
                </a:lnTo>
                <a:lnTo>
                  <a:pt x="19220" y="36200"/>
                </a:lnTo>
                <a:lnTo>
                  <a:pt x="18910" y="36050"/>
                </a:lnTo>
                <a:lnTo>
                  <a:pt x="18770" y="36060"/>
                </a:lnTo>
                <a:lnTo>
                  <a:pt x="18690" y="36100"/>
                </a:lnTo>
                <a:lnTo>
                  <a:pt x="18620" y="36190"/>
                </a:lnTo>
                <a:lnTo>
                  <a:pt x="18490" y="36420"/>
                </a:lnTo>
                <a:lnTo>
                  <a:pt x="18400" y="36640"/>
                </a:lnTo>
                <a:lnTo>
                  <a:pt x="18340" y="36710"/>
                </a:lnTo>
                <a:lnTo>
                  <a:pt x="18270" y="36710"/>
                </a:lnTo>
                <a:lnTo>
                  <a:pt x="18190" y="36630"/>
                </a:lnTo>
                <a:lnTo>
                  <a:pt x="18150" y="36540"/>
                </a:lnTo>
                <a:lnTo>
                  <a:pt x="18090" y="36470"/>
                </a:lnTo>
                <a:lnTo>
                  <a:pt x="17960" y="36380"/>
                </a:lnTo>
                <a:lnTo>
                  <a:pt x="17920" y="36340"/>
                </a:lnTo>
                <a:lnTo>
                  <a:pt x="17910" y="36280"/>
                </a:lnTo>
                <a:lnTo>
                  <a:pt x="17930" y="36210"/>
                </a:lnTo>
                <a:lnTo>
                  <a:pt x="17960" y="36140"/>
                </a:lnTo>
                <a:lnTo>
                  <a:pt x="17970" y="36060"/>
                </a:lnTo>
                <a:lnTo>
                  <a:pt x="17940" y="35970"/>
                </a:lnTo>
                <a:lnTo>
                  <a:pt x="17850" y="35850"/>
                </a:lnTo>
                <a:lnTo>
                  <a:pt x="17660" y="35690"/>
                </a:lnTo>
                <a:lnTo>
                  <a:pt x="17440" y="35470"/>
                </a:lnTo>
                <a:lnTo>
                  <a:pt x="17340" y="35410"/>
                </a:lnTo>
                <a:lnTo>
                  <a:pt x="17240" y="35380"/>
                </a:lnTo>
                <a:lnTo>
                  <a:pt x="16970" y="35420"/>
                </a:lnTo>
                <a:lnTo>
                  <a:pt x="16880" y="35390"/>
                </a:lnTo>
                <a:lnTo>
                  <a:pt x="16810" y="35290"/>
                </a:lnTo>
                <a:lnTo>
                  <a:pt x="16790" y="35180"/>
                </a:lnTo>
                <a:lnTo>
                  <a:pt x="16790" y="35070"/>
                </a:lnTo>
                <a:lnTo>
                  <a:pt x="16780" y="34980"/>
                </a:lnTo>
                <a:lnTo>
                  <a:pt x="16700" y="34900"/>
                </a:lnTo>
                <a:lnTo>
                  <a:pt x="16550" y="34850"/>
                </a:lnTo>
                <a:lnTo>
                  <a:pt x="16230" y="34810"/>
                </a:lnTo>
                <a:lnTo>
                  <a:pt x="16070" y="34830"/>
                </a:lnTo>
                <a:lnTo>
                  <a:pt x="15970" y="34880"/>
                </a:lnTo>
                <a:lnTo>
                  <a:pt x="15950" y="34960"/>
                </a:lnTo>
                <a:lnTo>
                  <a:pt x="15950" y="35060"/>
                </a:lnTo>
                <a:lnTo>
                  <a:pt x="15940" y="35150"/>
                </a:lnTo>
                <a:lnTo>
                  <a:pt x="15900" y="35240"/>
                </a:lnTo>
                <a:lnTo>
                  <a:pt x="15840" y="35310"/>
                </a:lnTo>
                <a:lnTo>
                  <a:pt x="15580" y="35510"/>
                </a:lnTo>
                <a:lnTo>
                  <a:pt x="15370" y="35730"/>
                </a:lnTo>
                <a:lnTo>
                  <a:pt x="15300" y="35760"/>
                </a:lnTo>
                <a:lnTo>
                  <a:pt x="15240" y="35740"/>
                </a:lnTo>
                <a:lnTo>
                  <a:pt x="15100" y="35580"/>
                </a:lnTo>
                <a:lnTo>
                  <a:pt x="15000" y="35530"/>
                </a:lnTo>
                <a:lnTo>
                  <a:pt x="14840" y="35530"/>
                </a:lnTo>
                <a:lnTo>
                  <a:pt x="14700" y="35550"/>
                </a:lnTo>
                <a:lnTo>
                  <a:pt x="14590" y="35600"/>
                </a:lnTo>
                <a:lnTo>
                  <a:pt x="14370" y="35790"/>
                </a:lnTo>
                <a:lnTo>
                  <a:pt x="14230" y="35790"/>
                </a:lnTo>
                <a:lnTo>
                  <a:pt x="14070" y="35700"/>
                </a:lnTo>
                <a:lnTo>
                  <a:pt x="13820" y="35450"/>
                </a:lnTo>
                <a:lnTo>
                  <a:pt x="13740" y="35280"/>
                </a:lnTo>
                <a:lnTo>
                  <a:pt x="13730" y="35150"/>
                </a:lnTo>
                <a:lnTo>
                  <a:pt x="13710" y="35100"/>
                </a:lnTo>
                <a:lnTo>
                  <a:pt x="13640" y="35070"/>
                </a:lnTo>
                <a:lnTo>
                  <a:pt x="13490" y="35090"/>
                </a:lnTo>
                <a:lnTo>
                  <a:pt x="13400" y="35140"/>
                </a:lnTo>
                <a:lnTo>
                  <a:pt x="13310" y="35220"/>
                </a:lnTo>
                <a:lnTo>
                  <a:pt x="13270" y="35300"/>
                </a:lnTo>
                <a:lnTo>
                  <a:pt x="13250" y="35380"/>
                </a:lnTo>
                <a:lnTo>
                  <a:pt x="13250" y="35540"/>
                </a:lnTo>
                <a:lnTo>
                  <a:pt x="13230" y="35610"/>
                </a:lnTo>
                <a:lnTo>
                  <a:pt x="13190" y="35680"/>
                </a:lnTo>
                <a:lnTo>
                  <a:pt x="13120" y="35720"/>
                </a:lnTo>
                <a:lnTo>
                  <a:pt x="13020" y="35730"/>
                </a:lnTo>
                <a:lnTo>
                  <a:pt x="12880" y="35700"/>
                </a:lnTo>
                <a:lnTo>
                  <a:pt x="12760" y="35630"/>
                </a:lnTo>
                <a:lnTo>
                  <a:pt x="12630" y="35470"/>
                </a:lnTo>
                <a:lnTo>
                  <a:pt x="12610" y="35370"/>
                </a:lnTo>
                <a:lnTo>
                  <a:pt x="12630" y="35210"/>
                </a:lnTo>
                <a:lnTo>
                  <a:pt x="12590" y="35140"/>
                </a:lnTo>
                <a:lnTo>
                  <a:pt x="12490" y="35080"/>
                </a:lnTo>
                <a:lnTo>
                  <a:pt x="12280" y="35020"/>
                </a:lnTo>
                <a:lnTo>
                  <a:pt x="12170" y="35030"/>
                </a:lnTo>
                <a:lnTo>
                  <a:pt x="11990" y="35080"/>
                </a:lnTo>
                <a:lnTo>
                  <a:pt x="11900" y="35080"/>
                </a:lnTo>
                <a:lnTo>
                  <a:pt x="11310" y="34970"/>
                </a:lnTo>
                <a:lnTo>
                  <a:pt x="11170" y="34920"/>
                </a:lnTo>
                <a:lnTo>
                  <a:pt x="11050" y="34840"/>
                </a:lnTo>
                <a:lnTo>
                  <a:pt x="10920" y="34650"/>
                </a:lnTo>
                <a:lnTo>
                  <a:pt x="10820" y="34380"/>
                </a:lnTo>
                <a:lnTo>
                  <a:pt x="10480" y="34030"/>
                </a:lnTo>
                <a:lnTo>
                  <a:pt x="9120" y="33070"/>
                </a:lnTo>
                <a:lnTo>
                  <a:pt x="8980" y="33020"/>
                </a:lnTo>
                <a:lnTo>
                  <a:pt x="8990" y="32850"/>
                </a:lnTo>
                <a:lnTo>
                  <a:pt x="9040" y="32750"/>
                </a:lnTo>
                <a:lnTo>
                  <a:pt x="9110" y="32720"/>
                </a:lnTo>
                <a:lnTo>
                  <a:pt x="9200" y="32750"/>
                </a:lnTo>
                <a:lnTo>
                  <a:pt x="9290" y="32770"/>
                </a:lnTo>
                <a:lnTo>
                  <a:pt x="9370" y="32690"/>
                </a:lnTo>
                <a:lnTo>
                  <a:pt x="9370" y="32580"/>
                </a:lnTo>
                <a:lnTo>
                  <a:pt x="9280" y="32270"/>
                </a:lnTo>
                <a:lnTo>
                  <a:pt x="9280" y="32140"/>
                </a:lnTo>
                <a:lnTo>
                  <a:pt x="9320" y="32060"/>
                </a:lnTo>
                <a:lnTo>
                  <a:pt x="9700" y="31750"/>
                </a:lnTo>
                <a:lnTo>
                  <a:pt x="9780" y="31700"/>
                </a:lnTo>
                <a:lnTo>
                  <a:pt x="9890" y="31640"/>
                </a:lnTo>
                <a:lnTo>
                  <a:pt x="10090" y="31590"/>
                </a:lnTo>
                <a:lnTo>
                  <a:pt x="10280" y="31590"/>
                </a:lnTo>
                <a:lnTo>
                  <a:pt x="10370" y="31640"/>
                </a:lnTo>
                <a:lnTo>
                  <a:pt x="10550" y="31790"/>
                </a:lnTo>
                <a:lnTo>
                  <a:pt x="10620" y="31830"/>
                </a:lnTo>
                <a:lnTo>
                  <a:pt x="10720" y="31820"/>
                </a:lnTo>
                <a:lnTo>
                  <a:pt x="10860" y="31740"/>
                </a:lnTo>
                <a:lnTo>
                  <a:pt x="10930" y="31720"/>
                </a:lnTo>
                <a:lnTo>
                  <a:pt x="11100" y="31760"/>
                </a:lnTo>
                <a:lnTo>
                  <a:pt x="11460" y="31910"/>
                </a:lnTo>
                <a:lnTo>
                  <a:pt x="11650" y="31900"/>
                </a:lnTo>
                <a:lnTo>
                  <a:pt x="11730" y="31870"/>
                </a:lnTo>
                <a:lnTo>
                  <a:pt x="11820" y="31870"/>
                </a:lnTo>
                <a:lnTo>
                  <a:pt x="11890" y="31900"/>
                </a:lnTo>
                <a:lnTo>
                  <a:pt x="11960" y="31980"/>
                </a:lnTo>
                <a:lnTo>
                  <a:pt x="12150" y="32150"/>
                </a:lnTo>
                <a:lnTo>
                  <a:pt x="12320" y="32080"/>
                </a:lnTo>
                <a:lnTo>
                  <a:pt x="12780" y="31520"/>
                </a:lnTo>
                <a:lnTo>
                  <a:pt x="12840" y="31490"/>
                </a:lnTo>
                <a:lnTo>
                  <a:pt x="13120" y="31490"/>
                </a:lnTo>
                <a:lnTo>
                  <a:pt x="13210" y="31420"/>
                </a:lnTo>
                <a:lnTo>
                  <a:pt x="13320" y="31210"/>
                </a:lnTo>
                <a:lnTo>
                  <a:pt x="13410" y="30940"/>
                </a:lnTo>
                <a:lnTo>
                  <a:pt x="13450" y="30320"/>
                </a:lnTo>
                <a:lnTo>
                  <a:pt x="13540" y="30020"/>
                </a:lnTo>
                <a:lnTo>
                  <a:pt x="13700" y="29830"/>
                </a:lnTo>
                <a:lnTo>
                  <a:pt x="13890" y="29760"/>
                </a:lnTo>
                <a:lnTo>
                  <a:pt x="14300" y="29740"/>
                </a:lnTo>
                <a:lnTo>
                  <a:pt x="14520" y="29570"/>
                </a:lnTo>
                <a:lnTo>
                  <a:pt x="14460" y="29270"/>
                </a:lnTo>
                <a:lnTo>
                  <a:pt x="14180" y="28730"/>
                </a:lnTo>
                <a:lnTo>
                  <a:pt x="14200" y="28440"/>
                </a:lnTo>
                <a:lnTo>
                  <a:pt x="14340" y="28220"/>
                </a:lnTo>
                <a:lnTo>
                  <a:pt x="14510" y="28010"/>
                </a:lnTo>
                <a:lnTo>
                  <a:pt x="14620" y="27750"/>
                </a:lnTo>
                <a:lnTo>
                  <a:pt x="14660" y="27220"/>
                </a:lnTo>
                <a:lnTo>
                  <a:pt x="14720" y="26950"/>
                </a:lnTo>
                <a:lnTo>
                  <a:pt x="14860" y="26770"/>
                </a:lnTo>
                <a:lnTo>
                  <a:pt x="15070" y="26720"/>
                </a:lnTo>
                <a:lnTo>
                  <a:pt x="15420" y="26750"/>
                </a:lnTo>
                <a:lnTo>
                  <a:pt x="15630" y="26640"/>
                </a:lnTo>
                <a:lnTo>
                  <a:pt x="15830" y="26370"/>
                </a:lnTo>
                <a:lnTo>
                  <a:pt x="15900" y="2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ihor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23050" y="12960"/>
                </a:moveTo>
                <a:lnTo>
                  <a:pt x="23090" y="13030"/>
                </a:lnTo>
                <a:lnTo>
                  <a:pt x="23290" y="13340"/>
                </a:lnTo>
                <a:lnTo>
                  <a:pt x="23410" y="13620"/>
                </a:lnTo>
                <a:lnTo>
                  <a:pt x="23490" y="13750"/>
                </a:lnTo>
                <a:lnTo>
                  <a:pt x="23600" y="13870"/>
                </a:lnTo>
                <a:lnTo>
                  <a:pt x="24000" y="14160"/>
                </a:lnTo>
                <a:lnTo>
                  <a:pt x="24140" y="14360"/>
                </a:lnTo>
                <a:lnTo>
                  <a:pt x="24290" y="14650"/>
                </a:lnTo>
                <a:lnTo>
                  <a:pt x="24570" y="15070"/>
                </a:lnTo>
                <a:lnTo>
                  <a:pt x="24650" y="15240"/>
                </a:lnTo>
                <a:lnTo>
                  <a:pt x="24760" y="15540"/>
                </a:lnTo>
                <a:lnTo>
                  <a:pt x="24820" y="15650"/>
                </a:lnTo>
                <a:lnTo>
                  <a:pt x="24900" y="15720"/>
                </a:lnTo>
                <a:lnTo>
                  <a:pt x="25060" y="15750"/>
                </a:lnTo>
                <a:lnTo>
                  <a:pt x="25160" y="15730"/>
                </a:lnTo>
                <a:lnTo>
                  <a:pt x="25240" y="15700"/>
                </a:lnTo>
                <a:lnTo>
                  <a:pt x="25330" y="15700"/>
                </a:lnTo>
                <a:lnTo>
                  <a:pt x="25420" y="15700"/>
                </a:lnTo>
                <a:lnTo>
                  <a:pt x="25560" y="15730"/>
                </a:lnTo>
                <a:lnTo>
                  <a:pt x="25650" y="15710"/>
                </a:lnTo>
                <a:lnTo>
                  <a:pt x="25880" y="15580"/>
                </a:lnTo>
                <a:lnTo>
                  <a:pt x="25980" y="15550"/>
                </a:lnTo>
                <a:lnTo>
                  <a:pt x="26080" y="15580"/>
                </a:lnTo>
                <a:lnTo>
                  <a:pt x="26210" y="15670"/>
                </a:lnTo>
                <a:lnTo>
                  <a:pt x="26370" y="15810"/>
                </a:lnTo>
                <a:lnTo>
                  <a:pt x="26660" y="15970"/>
                </a:lnTo>
                <a:lnTo>
                  <a:pt x="26770" y="16070"/>
                </a:lnTo>
                <a:lnTo>
                  <a:pt x="26860" y="16240"/>
                </a:lnTo>
                <a:lnTo>
                  <a:pt x="26930" y="16600"/>
                </a:lnTo>
                <a:lnTo>
                  <a:pt x="27020" y="16850"/>
                </a:lnTo>
                <a:lnTo>
                  <a:pt x="26920" y="17240"/>
                </a:lnTo>
                <a:lnTo>
                  <a:pt x="26870" y="17360"/>
                </a:lnTo>
                <a:lnTo>
                  <a:pt x="26760" y="17540"/>
                </a:lnTo>
                <a:lnTo>
                  <a:pt x="26710" y="17650"/>
                </a:lnTo>
                <a:lnTo>
                  <a:pt x="26690" y="17770"/>
                </a:lnTo>
                <a:lnTo>
                  <a:pt x="26680" y="17890"/>
                </a:lnTo>
                <a:lnTo>
                  <a:pt x="26650" y="18000"/>
                </a:lnTo>
                <a:lnTo>
                  <a:pt x="26600" y="18110"/>
                </a:lnTo>
                <a:lnTo>
                  <a:pt x="26350" y="18470"/>
                </a:lnTo>
                <a:lnTo>
                  <a:pt x="26270" y="18570"/>
                </a:lnTo>
                <a:lnTo>
                  <a:pt x="26190" y="18650"/>
                </a:lnTo>
                <a:lnTo>
                  <a:pt x="26190" y="18840"/>
                </a:lnTo>
                <a:lnTo>
                  <a:pt x="26310" y="19130"/>
                </a:lnTo>
                <a:lnTo>
                  <a:pt x="26730" y="19790"/>
                </a:lnTo>
                <a:lnTo>
                  <a:pt x="27010" y="20340"/>
                </a:lnTo>
                <a:lnTo>
                  <a:pt x="27050" y="20450"/>
                </a:lnTo>
                <a:lnTo>
                  <a:pt x="27110" y="20560"/>
                </a:lnTo>
                <a:lnTo>
                  <a:pt x="27220" y="20680"/>
                </a:lnTo>
                <a:lnTo>
                  <a:pt x="27820" y="21030"/>
                </a:lnTo>
                <a:lnTo>
                  <a:pt x="28190" y="21410"/>
                </a:lnTo>
                <a:lnTo>
                  <a:pt x="28350" y="21680"/>
                </a:lnTo>
                <a:lnTo>
                  <a:pt x="28280" y="21880"/>
                </a:lnTo>
                <a:lnTo>
                  <a:pt x="28070" y="22290"/>
                </a:lnTo>
                <a:lnTo>
                  <a:pt x="28040" y="22420"/>
                </a:lnTo>
                <a:lnTo>
                  <a:pt x="28050" y="22510"/>
                </a:lnTo>
                <a:lnTo>
                  <a:pt x="28140" y="22580"/>
                </a:lnTo>
                <a:lnTo>
                  <a:pt x="28630" y="22770"/>
                </a:lnTo>
                <a:lnTo>
                  <a:pt x="28750" y="22870"/>
                </a:lnTo>
                <a:lnTo>
                  <a:pt x="28800" y="23020"/>
                </a:lnTo>
                <a:lnTo>
                  <a:pt x="28760" y="23280"/>
                </a:lnTo>
                <a:lnTo>
                  <a:pt x="28710" y="23440"/>
                </a:lnTo>
                <a:lnTo>
                  <a:pt x="28660" y="23590"/>
                </a:lnTo>
                <a:lnTo>
                  <a:pt x="28610" y="23710"/>
                </a:lnTo>
                <a:lnTo>
                  <a:pt x="28540" y="23800"/>
                </a:lnTo>
                <a:lnTo>
                  <a:pt x="28460" y="23870"/>
                </a:lnTo>
                <a:lnTo>
                  <a:pt x="28100" y="24030"/>
                </a:lnTo>
                <a:lnTo>
                  <a:pt x="28000" y="24110"/>
                </a:lnTo>
                <a:lnTo>
                  <a:pt x="27910" y="24200"/>
                </a:lnTo>
                <a:lnTo>
                  <a:pt x="27860" y="24310"/>
                </a:lnTo>
                <a:lnTo>
                  <a:pt x="27840" y="24420"/>
                </a:lnTo>
                <a:lnTo>
                  <a:pt x="27870" y="24550"/>
                </a:lnTo>
                <a:lnTo>
                  <a:pt x="27980" y="24710"/>
                </a:lnTo>
                <a:lnTo>
                  <a:pt x="28370" y="25060"/>
                </a:lnTo>
                <a:lnTo>
                  <a:pt x="28490" y="25270"/>
                </a:lnTo>
                <a:lnTo>
                  <a:pt x="28620" y="25560"/>
                </a:lnTo>
                <a:lnTo>
                  <a:pt x="28780" y="26210"/>
                </a:lnTo>
                <a:lnTo>
                  <a:pt x="28870" y="26380"/>
                </a:lnTo>
                <a:lnTo>
                  <a:pt x="28960" y="26460"/>
                </a:lnTo>
                <a:lnTo>
                  <a:pt x="29070" y="26530"/>
                </a:lnTo>
                <a:lnTo>
                  <a:pt x="29160" y="26620"/>
                </a:lnTo>
                <a:lnTo>
                  <a:pt x="29200" y="26740"/>
                </a:lnTo>
                <a:lnTo>
                  <a:pt x="29160" y="27090"/>
                </a:lnTo>
                <a:lnTo>
                  <a:pt x="29150" y="27610"/>
                </a:lnTo>
                <a:lnTo>
                  <a:pt x="29010" y="27520"/>
                </a:lnTo>
                <a:lnTo>
                  <a:pt x="28920" y="27490"/>
                </a:lnTo>
                <a:lnTo>
                  <a:pt x="28790" y="27470"/>
                </a:lnTo>
                <a:lnTo>
                  <a:pt x="28680" y="27470"/>
                </a:lnTo>
                <a:lnTo>
                  <a:pt x="28550" y="27490"/>
                </a:lnTo>
                <a:lnTo>
                  <a:pt x="28440" y="27560"/>
                </a:lnTo>
                <a:lnTo>
                  <a:pt x="28320" y="27700"/>
                </a:lnTo>
                <a:lnTo>
                  <a:pt x="28190" y="27960"/>
                </a:lnTo>
                <a:lnTo>
                  <a:pt x="28090" y="28310"/>
                </a:lnTo>
                <a:lnTo>
                  <a:pt x="28040" y="28640"/>
                </a:lnTo>
                <a:lnTo>
                  <a:pt x="28050" y="29490"/>
                </a:lnTo>
                <a:lnTo>
                  <a:pt x="28230" y="30240"/>
                </a:lnTo>
                <a:lnTo>
                  <a:pt x="27830" y="30270"/>
                </a:lnTo>
                <a:lnTo>
                  <a:pt x="27370" y="30230"/>
                </a:lnTo>
                <a:lnTo>
                  <a:pt x="26640" y="30070"/>
                </a:lnTo>
                <a:lnTo>
                  <a:pt x="25770" y="30050"/>
                </a:lnTo>
                <a:lnTo>
                  <a:pt x="25620" y="30020"/>
                </a:lnTo>
                <a:lnTo>
                  <a:pt x="25480" y="29940"/>
                </a:lnTo>
                <a:lnTo>
                  <a:pt x="25370" y="29780"/>
                </a:lnTo>
                <a:lnTo>
                  <a:pt x="25330" y="29640"/>
                </a:lnTo>
                <a:lnTo>
                  <a:pt x="25300" y="29520"/>
                </a:lnTo>
                <a:lnTo>
                  <a:pt x="25210" y="29420"/>
                </a:lnTo>
                <a:lnTo>
                  <a:pt x="24490" y="29150"/>
                </a:lnTo>
                <a:lnTo>
                  <a:pt x="24040" y="28760"/>
                </a:lnTo>
                <a:lnTo>
                  <a:pt x="23880" y="28680"/>
                </a:lnTo>
                <a:lnTo>
                  <a:pt x="23640" y="28610"/>
                </a:lnTo>
                <a:lnTo>
                  <a:pt x="23450" y="28480"/>
                </a:lnTo>
                <a:lnTo>
                  <a:pt x="23310" y="28300"/>
                </a:lnTo>
                <a:lnTo>
                  <a:pt x="23190" y="28070"/>
                </a:lnTo>
                <a:lnTo>
                  <a:pt x="22980" y="27500"/>
                </a:lnTo>
                <a:lnTo>
                  <a:pt x="22910" y="27340"/>
                </a:lnTo>
                <a:lnTo>
                  <a:pt x="22840" y="27250"/>
                </a:lnTo>
                <a:lnTo>
                  <a:pt x="22620" y="27090"/>
                </a:lnTo>
                <a:lnTo>
                  <a:pt x="22520" y="26990"/>
                </a:lnTo>
                <a:lnTo>
                  <a:pt x="22340" y="26910"/>
                </a:lnTo>
                <a:lnTo>
                  <a:pt x="22080" y="26860"/>
                </a:lnTo>
                <a:lnTo>
                  <a:pt x="21230" y="26820"/>
                </a:lnTo>
                <a:lnTo>
                  <a:pt x="20990" y="26730"/>
                </a:lnTo>
                <a:lnTo>
                  <a:pt x="20870" y="26600"/>
                </a:lnTo>
                <a:lnTo>
                  <a:pt x="20710" y="26520"/>
                </a:lnTo>
                <a:lnTo>
                  <a:pt x="20590" y="26480"/>
                </a:lnTo>
                <a:lnTo>
                  <a:pt x="20410" y="26490"/>
                </a:lnTo>
                <a:lnTo>
                  <a:pt x="20280" y="26470"/>
                </a:lnTo>
                <a:lnTo>
                  <a:pt x="20150" y="26410"/>
                </a:lnTo>
                <a:lnTo>
                  <a:pt x="20070" y="26330"/>
                </a:lnTo>
                <a:lnTo>
                  <a:pt x="20010" y="26240"/>
                </a:lnTo>
                <a:lnTo>
                  <a:pt x="19760" y="26190"/>
                </a:lnTo>
                <a:lnTo>
                  <a:pt x="16550" y="26370"/>
                </a:lnTo>
                <a:lnTo>
                  <a:pt x="16110" y="26260"/>
                </a:lnTo>
                <a:lnTo>
                  <a:pt x="15900" y="26190"/>
                </a:lnTo>
                <a:lnTo>
                  <a:pt x="15910" y="26140"/>
                </a:lnTo>
                <a:lnTo>
                  <a:pt x="16020" y="25970"/>
                </a:lnTo>
                <a:lnTo>
                  <a:pt x="16280" y="25930"/>
                </a:lnTo>
                <a:lnTo>
                  <a:pt x="16470" y="25820"/>
                </a:lnTo>
                <a:lnTo>
                  <a:pt x="16650" y="25560"/>
                </a:lnTo>
                <a:lnTo>
                  <a:pt x="16680" y="25280"/>
                </a:lnTo>
                <a:lnTo>
                  <a:pt x="16420" y="25100"/>
                </a:lnTo>
                <a:lnTo>
                  <a:pt x="16390" y="25080"/>
                </a:lnTo>
                <a:lnTo>
                  <a:pt x="16370" y="25040"/>
                </a:lnTo>
                <a:lnTo>
                  <a:pt x="16350" y="25000"/>
                </a:lnTo>
                <a:lnTo>
                  <a:pt x="16360" y="24920"/>
                </a:lnTo>
                <a:lnTo>
                  <a:pt x="16380" y="24840"/>
                </a:lnTo>
                <a:lnTo>
                  <a:pt x="16410" y="24760"/>
                </a:lnTo>
                <a:lnTo>
                  <a:pt x="16450" y="24700"/>
                </a:lnTo>
                <a:lnTo>
                  <a:pt x="16660" y="24130"/>
                </a:lnTo>
                <a:lnTo>
                  <a:pt x="16780" y="23900"/>
                </a:lnTo>
                <a:lnTo>
                  <a:pt x="16980" y="23710"/>
                </a:lnTo>
                <a:lnTo>
                  <a:pt x="17330" y="23620"/>
                </a:lnTo>
                <a:lnTo>
                  <a:pt x="17430" y="23530"/>
                </a:lnTo>
                <a:lnTo>
                  <a:pt x="17510" y="23350"/>
                </a:lnTo>
                <a:lnTo>
                  <a:pt x="17510" y="23200"/>
                </a:lnTo>
                <a:lnTo>
                  <a:pt x="17480" y="23050"/>
                </a:lnTo>
                <a:lnTo>
                  <a:pt x="17470" y="22880"/>
                </a:lnTo>
                <a:lnTo>
                  <a:pt x="17480" y="22710"/>
                </a:lnTo>
                <a:lnTo>
                  <a:pt x="17500" y="22670"/>
                </a:lnTo>
                <a:lnTo>
                  <a:pt x="17540" y="22660"/>
                </a:lnTo>
                <a:lnTo>
                  <a:pt x="17980" y="22300"/>
                </a:lnTo>
                <a:lnTo>
                  <a:pt x="18060" y="22190"/>
                </a:lnTo>
                <a:lnTo>
                  <a:pt x="18240" y="21500"/>
                </a:lnTo>
                <a:lnTo>
                  <a:pt x="18280" y="21480"/>
                </a:lnTo>
                <a:lnTo>
                  <a:pt x="18270" y="21470"/>
                </a:lnTo>
                <a:lnTo>
                  <a:pt x="18190" y="21300"/>
                </a:lnTo>
                <a:lnTo>
                  <a:pt x="18120" y="21250"/>
                </a:lnTo>
                <a:lnTo>
                  <a:pt x="18030" y="21230"/>
                </a:lnTo>
                <a:lnTo>
                  <a:pt x="17940" y="21190"/>
                </a:lnTo>
                <a:lnTo>
                  <a:pt x="17920" y="21120"/>
                </a:lnTo>
                <a:lnTo>
                  <a:pt x="17910" y="21070"/>
                </a:lnTo>
                <a:lnTo>
                  <a:pt x="18280" y="20620"/>
                </a:lnTo>
                <a:lnTo>
                  <a:pt x="18500" y="20410"/>
                </a:lnTo>
                <a:lnTo>
                  <a:pt x="18970" y="20100"/>
                </a:lnTo>
                <a:lnTo>
                  <a:pt x="19170" y="19900"/>
                </a:lnTo>
                <a:lnTo>
                  <a:pt x="19230" y="19780"/>
                </a:lnTo>
                <a:lnTo>
                  <a:pt x="19280" y="19530"/>
                </a:lnTo>
                <a:lnTo>
                  <a:pt x="19320" y="19400"/>
                </a:lnTo>
                <a:lnTo>
                  <a:pt x="19410" y="19270"/>
                </a:lnTo>
                <a:lnTo>
                  <a:pt x="19630" y="19060"/>
                </a:lnTo>
                <a:lnTo>
                  <a:pt x="19710" y="18950"/>
                </a:lnTo>
                <a:lnTo>
                  <a:pt x="19760" y="18780"/>
                </a:lnTo>
                <a:lnTo>
                  <a:pt x="19760" y="18650"/>
                </a:lnTo>
                <a:lnTo>
                  <a:pt x="19740" y="18520"/>
                </a:lnTo>
                <a:lnTo>
                  <a:pt x="19740" y="18350"/>
                </a:lnTo>
                <a:lnTo>
                  <a:pt x="19780" y="18200"/>
                </a:lnTo>
                <a:lnTo>
                  <a:pt x="19890" y="17990"/>
                </a:lnTo>
                <a:lnTo>
                  <a:pt x="19940" y="17860"/>
                </a:lnTo>
                <a:lnTo>
                  <a:pt x="20050" y="17350"/>
                </a:lnTo>
                <a:lnTo>
                  <a:pt x="20110" y="17190"/>
                </a:lnTo>
                <a:lnTo>
                  <a:pt x="20480" y="16640"/>
                </a:lnTo>
                <a:lnTo>
                  <a:pt x="20660" y="16440"/>
                </a:lnTo>
                <a:lnTo>
                  <a:pt x="20830" y="16340"/>
                </a:lnTo>
                <a:lnTo>
                  <a:pt x="21260" y="16210"/>
                </a:lnTo>
                <a:lnTo>
                  <a:pt x="21450" y="15820"/>
                </a:lnTo>
                <a:lnTo>
                  <a:pt x="21440" y="15340"/>
                </a:lnTo>
                <a:lnTo>
                  <a:pt x="21360" y="14850"/>
                </a:lnTo>
                <a:lnTo>
                  <a:pt x="21330" y="14410"/>
                </a:lnTo>
                <a:lnTo>
                  <a:pt x="21510" y="14060"/>
                </a:lnTo>
                <a:lnTo>
                  <a:pt x="21800" y="13750"/>
                </a:lnTo>
                <a:lnTo>
                  <a:pt x="22390" y="13300"/>
                </a:lnTo>
                <a:lnTo>
                  <a:pt x="22870" y="13180"/>
                </a:lnTo>
                <a:lnTo>
                  <a:pt x="22920" y="13140"/>
                </a:lnTo>
                <a:lnTo>
                  <a:pt x="23000" y="13080"/>
                </a:lnTo>
                <a:lnTo>
                  <a:pt x="23050" y="12970"/>
                </a:lnTo>
                <a:lnTo>
                  <a:pt x="23050" y="12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Timis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8980" y="33020"/>
                </a:moveTo>
                <a:lnTo>
                  <a:pt x="9120" y="33070"/>
                </a:lnTo>
                <a:lnTo>
                  <a:pt x="10480" y="34030"/>
                </a:lnTo>
                <a:lnTo>
                  <a:pt x="10820" y="34380"/>
                </a:lnTo>
                <a:lnTo>
                  <a:pt x="10920" y="34650"/>
                </a:lnTo>
                <a:lnTo>
                  <a:pt x="11050" y="34840"/>
                </a:lnTo>
                <a:lnTo>
                  <a:pt x="11170" y="34920"/>
                </a:lnTo>
                <a:lnTo>
                  <a:pt x="11310" y="34970"/>
                </a:lnTo>
                <a:lnTo>
                  <a:pt x="11900" y="35080"/>
                </a:lnTo>
                <a:lnTo>
                  <a:pt x="11990" y="35080"/>
                </a:lnTo>
                <a:lnTo>
                  <a:pt x="12170" y="35030"/>
                </a:lnTo>
                <a:lnTo>
                  <a:pt x="12280" y="35020"/>
                </a:lnTo>
                <a:lnTo>
                  <a:pt x="12490" y="35080"/>
                </a:lnTo>
                <a:lnTo>
                  <a:pt x="12590" y="35140"/>
                </a:lnTo>
                <a:lnTo>
                  <a:pt x="12630" y="35210"/>
                </a:lnTo>
                <a:lnTo>
                  <a:pt x="12610" y="35370"/>
                </a:lnTo>
                <a:lnTo>
                  <a:pt x="12630" y="35470"/>
                </a:lnTo>
                <a:lnTo>
                  <a:pt x="12760" y="35630"/>
                </a:lnTo>
                <a:lnTo>
                  <a:pt x="12880" y="35700"/>
                </a:lnTo>
                <a:lnTo>
                  <a:pt x="13020" y="35730"/>
                </a:lnTo>
                <a:lnTo>
                  <a:pt x="13120" y="35720"/>
                </a:lnTo>
                <a:lnTo>
                  <a:pt x="13190" y="35680"/>
                </a:lnTo>
                <a:lnTo>
                  <a:pt x="13230" y="35610"/>
                </a:lnTo>
                <a:lnTo>
                  <a:pt x="13250" y="35540"/>
                </a:lnTo>
                <a:lnTo>
                  <a:pt x="13250" y="35380"/>
                </a:lnTo>
                <a:lnTo>
                  <a:pt x="13270" y="35300"/>
                </a:lnTo>
                <a:lnTo>
                  <a:pt x="13310" y="35220"/>
                </a:lnTo>
                <a:lnTo>
                  <a:pt x="13400" y="35140"/>
                </a:lnTo>
                <a:lnTo>
                  <a:pt x="13490" y="35090"/>
                </a:lnTo>
                <a:lnTo>
                  <a:pt x="13640" y="35070"/>
                </a:lnTo>
                <a:lnTo>
                  <a:pt x="13710" y="35100"/>
                </a:lnTo>
                <a:lnTo>
                  <a:pt x="13730" y="35150"/>
                </a:lnTo>
                <a:lnTo>
                  <a:pt x="13740" y="35280"/>
                </a:lnTo>
                <a:lnTo>
                  <a:pt x="13820" y="35450"/>
                </a:lnTo>
                <a:lnTo>
                  <a:pt x="14070" y="35700"/>
                </a:lnTo>
                <a:lnTo>
                  <a:pt x="14230" y="35790"/>
                </a:lnTo>
                <a:lnTo>
                  <a:pt x="14370" y="35790"/>
                </a:lnTo>
                <a:lnTo>
                  <a:pt x="14590" y="35600"/>
                </a:lnTo>
                <a:lnTo>
                  <a:pt x="14700" y="35550"/>
                </a:lnTo>
                <a:lnTo>
                  <a:pt x="14840" y="35530"/>
                </a:lnTo>
                <a:lnTo>
                  <a:pt x="15000" y="35530"/>
                </a:lnTo>
                <a:lnTo>
                  <a:pt x="15100" y="35580"/>
                </a:lnTo>
                <a:lnTo>
                  <a:pt x="15240" y="35740"/>
                </a:lnTo>
                <a:lnTo>
                  <a:pt x="15300" y="35760"/>
                </a:lnTo>
                <a:lnTo>
                  <a:pt x="15370" y="35730"/>
                </a:lnTo>
                <a:lnTo>
                  <a:pt x="15580" y="35510"/>
                </a:lnTo>
                <a:lnTo>
                  <a:pt x="15840" y="35310"/>
                </a:lnTo>
                <a:lnTo>
                  <a:pt x="15900" y="35240"/>
                </a:lnTo>
                <a:lnTo>
                  <a:pt x="15940" y="35150"/>
                </a:lnTo>
                <a:lnTo>
                  <a:pt x="15950" y="35060"/>
                </a:lnTo>
                <a:lnTo>
                  <a:pt x="15950" y="34960"/>
                </a:lnTo>
                <a:lnTo>
                  <a:pt x="15970" y="34880"/>
                </a:lnTo>
                <a:lnTo>
                  <a:pt x="16070" y="34830"/>
                </a:lnTo>
                <a:lnTo>
                  <a:pt x="16230" y="34810"/>
                </a:lnTo>
                <a:lnTo>
                  <a:pt x="16550" y="34850"/>
                </a:lnTo>
                <a:lnTo>
                  <a:pt x="16700" y="34900"/>
                </a:lnTo>
                <a:lnTo>
                  <a:pt x="16780" y="34980"/>
                </a:lnTo>
                <a:lnTo>
                  <a:pt x="16790" y="35070"/>
                </a:lnTo>
                <a:lnTo>
                  <a:pt x="16790" y="35180"/>
                </a:lnTo>
                <a:lnTo>
                  <a:pt x="16810" y="35290"/>
                </a:lnTo>
                <a:lnTo>
                  <a:pt x="16880" y="35390"/>
                </a:lnTo>
                <a:lnTo>
                  <a:pt x="16970" y="35420"/>
                </a:lnTo>
                <a:lnTo>
                  <a:pt x="17240" y="35380"/>
                </a:lnTo>
                <a:lnTo>
                  <a:pt x="17340" y="35410"/>
                </a:lnTo>
                <a:lnTo>
                  <a:pt x="17440" y="35470"/>
                </a:lnTo>
                <a:lnTo>
                  <a:pt x="17660" y="35690"/>
                </a:lnTo>
                <a:lnTo>
                  <a:pt x="17850" y="35850"/>
                </a:lnTo>
                <a:lnTo>
                  <a:pt x="17940" y="35970"/>
                </a:lnTo>
                <a:lnTo>
                  <a:pt x="17970" y="36060"/>
                </a:lnTo>
                <a:lnTo>
                  <a:pt x="17960" y="36140"/>
                </a:lnTo>
                <a:lnTo>
                  <a:pt x="17930" y="36210"/>
                </a:lnTo>
                <a:lnTo>
                  <a:pt x="17910" y="36280"/>
                </a:lnTo>
                <a:lnTo>
                  <a:pt x="17920" y="36340"/>
                </a:lnTo>
                <a:lnTo>
                  <a:pt x="17960" y="36380"/>
                </a:lnTo>
                <a:lnTo>
                  <a:pt x="18090" y="36470"/>
                </a:lnTo>
                <a:lnTo>
                  <a:pt x="18150" y="36540"/>
                </a:lnTo>
                <a:lnTo>
                  <a:pt x="18190" y="36630"/>
                </a:lnTo>
                <a:lnTo>
                  <a:pt x="18270" y="36710"/>
                </a:lnTo>
                <a:lnTo>
                  <a:pt x="18340" y="36710"/>
                </a:lnTo>
                <a:lnTo>
                  <a:pt x="18400" y="36640"/>
                </a:lnTo>
                <a:lnTo>
                  <a:pt x="18490" y="36420"/>
                </a:lnTo>
                <a:lnTo>
                  <a:pt x="18620" y="36190"/>
                </a:lnTo>
                <a:lnTo>
                  <a:pt x="18690" y="36100"/>
                </a:lnTo>
                <a:lnTo>
                  <a:pt x="18770" y="36060"/>
                </a:lnTo>
                <a:lnTo>
                  <a:pt x="18910" y="36050"/>
                </a:lnTo>
                <a:lnTo>
                  <a:pt x="19220" y="36200"/>
                </a:lnTo>
                <a:lnTo>
                  <a:pt x="19330" y="36270"/>
                </a:lnTo>
                <a:lnTo>
                  <a:pt x="19410" y="36350"/>
                </a:lnTo>
                <a:lnTo>
                  <a:pt x="19530" y="36540"/>
                </a:lnTo>
                <a:lnTo>
                  <a:pt x="19610" y="36640"/>
                </a:lnTo>
                <a:lnTo>
                  <a:pt x="19670" y="36670"/>
                </a:lnTo>
                <a:lnTo>
                  <a:pt x="19710" y="36650"/>
                </a:lnTo>
                <a:lnTo>
                  <a:pt x="19730" y="36580"/>
                </a:lnTo>
                <a:lnTo>
                  <a:pt x="19710" y="36390"/>
                </a:lnTo>
                <a:lnTo>
                  <a:pt x="19720" y="36280"/>
                </a:lnTo>
                <a:lnTo>
                  <a:pt x="19730" y="36180"/>
                </a:lnTo>
                <a:lnTo>
                  <a:pt x="19780" y="36100"/>
                </a:lnTo>
                <a:lnTo>
                  <a:pt x="19830" y="36100"/>
                </a:lnTo>
                <a:lnTo>
                  <a:pt x="19900" y="36150"/>
                </a:lnTo>
                <a:lnTo>
                  <a:pt x="19980" y="36230"/>
                </a:lnTo>
                <a:lnTo>
                  <a:pt x="20080" y="36260"/>
                </a:lnTo>
                <a:lnTo>
                  <a:pt x="20290" y="36260"/>
                </a:lnTo>
                <a:lnTo>
                  <a:pt x="20370" y="36250"/>
                </a:lnTo>
                <a:lnTo>
                  <a:pt x="20420" y="36200"/>
                </a:lnTo>
                <a:lnTo>
                  <a:pt x="20460" y="36130"/>
                </a:lnTo>
                <a:lnTo>
                  <a:pt x="20520" y="35820"/>
                </a:lnTo>
                <a:lnTo>
                  <a:pt x="20550" y="35730"/>
                </a:lnTo>
                <a:lnTo>
                  <a:pt x="20590" y="35660"/>
                </a:lnTo>
                <a:lnTo>
                  <a:pt x="20660" y="35620"/>
                </a:lnTo>
                <a:lnTo>
                  <a:pt x="20780" y="35600"/>
                </a:lnTo>
                <a:lnTo>
                  <a:pt x="21010" y="35600"/>
                </a:lnTo>
                <a:lnTo>
                  <a:pt x="21150" y="35650"/>
                </a:lnTo>
                <a:lnTo>
                  <a:pt x="21250" y="35720"/>
                </a:lnTo>
                <a:lnTo>
                  <a:pt x="21330" y="35820"/>
                </a:lnTo>
                <a:lnTo>
                  <a:pt x="21450" y="35930"/>
                </a:lnTo>
                <a:lnTo>
                  <a:pt x="21620" y="35980"/>
                </a:lnTo>
                <a:lnTo>
                  <a:pt x="22000" y="36010"/>
                </a:lnTo>
                <a:lnTo>
                  <a:pt x="22100" y="36060"/>
                </a:lnTo>
                <a:lnTo>
                  <a:pt x="22150" y="36130"/>
                </a:lnTo>
                <a:lnTo>
                  <a:pt x="22180" y="36230"/>
                </a:lnTo>
                <a:lnTo>
                  <a:pt x="22220" y="36300"/>
                </a:lnTo>
                <a:lnTo>
                  <a:pt x="22290" y="36350"/>
                </a:lnTo>
                <a:lnTo>
                  <a:pt x="22450" y="36430"/>
                </a:lnTo>
                <a:lnTo>
                  <a:pt x="22530" y="36490"/>
                </a:lnTo>
                <a:lnTo>
                  <a:pt x="22600" y="36570"/>
                </a:lnTo>
                <a:lnTo>
                  <a:pt x="22700" y="36670"/>
                </a:lnTo>
                <a:lnTo>
                  <a:pt x="22840" y="36700"/>
                </a:lnTo>
                <a:lnTo>
                  <a:pt x="22990" y="36700"/>
                </a:lnTo>
                <a:lnTo>
                  <a:pt x="23190" y="36680"/>
                </a:lnTo>
                <a:lnTo>
                  <a:pt x="23320" y="36700"/>
                </a:lnTo>
                <a:lnTo>
                  <a:pt x="23550" y="36830"/>
                </a:lnTo>
                <a:lnTo>
                  <a:pt x="23640" y="36840"/>
                </a:lnTo>
                <a:lnTo>
                  <a:pt x="23700" y="36790"/>
                </a:lnTo>
                <a:lnTo>
                  <a:pt x="23760" y="36720"/>
                </a:lnTo>
                <a:lnTo>
                  <a:pt x="23830" y="36650"/>
                </a:lnTo>
                <a:lnTo>
                  <a:pt x="23910" y="36620"/>
                </a:lnTo>
                <a:lnTo>
                  <a:pt x="24270" y="36530"/>
                </a:lnTo>
                <a:lnTo>
                  <a:pt x="24430" y="36510"/>
                </a:lnTo>
                <a:lnTo>
                  <a:pt x="24490" y="36480"/>
                </a:lnTo>
                <a:lnTo>
                  <a:pt x="24530" y="36430"/>
                </a:lnTo>
                <a:lnTo>
                  <a:pt x="24590" y="36230"/>
                </a:lnTo>
                <a:lnTo>
                  <a:pt x="24640" y="36180"/>
                </a:lnTo>
                <a:lnTo>
                  <a:pt x="24670" y="36140"/>
                </a:lnTo>
                <a:lnTo>
                  <a:pt x="24850" y="36050"/>
                </a:lnTo>
                <a:lnTo>
                  <a:pt x="25180" y="36400"/>
                </a:lnTo>
                <a:lnTo>
                  <a:pt x="25270" y="36620"/>
                </a:lnTo>
                <a:lnTo>
                  <a:pt x="25300" y="36880"/>
                </a:lnTo>
                <a:lnTo>
                  <a:pt x="25340" y="37050"/>
                </a:lnTo>
                <a:lnTo>
                  <a:pt x="25400" y="37250"/>
                </a:lnTo>
                <a:lnTo>
                  <a:pt x="25490" y="37390"/>
                </a:lnTo>
                <a:lnTo>
                  <a:pt x="25760" y="37610"/>
                </a:lnTo>
                <a:lnTo>
                  <a:pt x="25840" y="37690"/>
                </a:lnTo>
                <a:lnTo>
                  <a:pt x="25930" y="37860"/>
                </a:lnTo>
                <a:lnTo>
                  <a:pt x="26110" y="38310"/>
                </a:lnTo>
                <a:lnTo>
                  <a:pt x="26190" y="38430"/>
                </a:lnTo>
                <a:lnTo>
                  <a:pt x="26270" y="38480"/>
                </a:lnTo>
                <a:lnTo>
                  <a:pt x="26390" y="38410"/>
                </a:lnTo>
                <a:lnTo>
                  <a:pt x="26460" y="38390"/>
                </a:lnTo>
                <a:lnTo>
                  <a:pt x="26530" y="38400"/>
                </a:lnTo>
                <a:lnTo>
                  <a:pt x="26640" y="38460"/>
                </a:lnTo>
                <a:lnTo>
                  <a:pt x="26660" y="38550"/>
                </a:lnTo>
                <a:lnTo>
                  <a:pt x="26640" y="38650"/>
                </a:lnTo>
                <a:lnTo>
                  <a:pt x="26560" y="38760"/>
                </a:lnTo>
                <a:lnTo>
                  <a:pt x="26170" y="39110"/>
                </a:lnTo>
                <a:lnTo>
                  <a:pt x="26060" y="39230"/>
                </a:lnTo>
                <a:lnTo>
                  <a:pt x="25980" y="39370"/>
                </a:lnTo>
                <a:lnTo>
                  <a:pt x="25940" y="39500"/>
                </a:lnTo>
                <a:lnTo>
                  <a:pt x="25900" y="39760"/>
                </a:lnTo>
                <a:lnTo>
                  <a:pt x="25870" y="39860"/>
                </a:lnTo>
                <a:lnTo>
                  <a:pt x="25830" y="39930"/>
                </a:lnTo>
                <a:lnTo>
                  <a:pt x="25800" y="39970"/>
                </a:lnTo>
                <a:lnTo>
                  <a:pt x="25720" y="40010"/>
                </a:lnTo>
                <a:lnTo>
                  <a:pt x="24660" y="40210"/>
                </a:lnTo>
                <a:lnTo>
                  <a:pt x="24300" y="40460"/>
                </a:lnTo>
                <a:lnTo>
                  <a:pt x="24030" y="41020"/>
                </a:lnTo>
                <a:lnTo>
                  <a:pt x="23980" y="41060"/>
                </a:lnTo>
                <a:lnTo>
                  <a:pt x="23910" y="41070"/>
                </a:lnTo>
                <a:lnTo>
                  <a:pt x="23830" y="41050"/>
                </a:lnTo>
                <a:lnTo>
                  <a:pt x="23740" y="41040"/>
                </a:lnTo>
                <a:lnTo>
                  <a:pt x="23610" y="41050"/>
                </a:lnTo>
                <a:lnTo>
                  <a:pt x="23520" y="41030"/>
                </a:lnTo>
                <a:lnTo>
                  <a:pt x="23460" y="41000"/>
                </a:lnTo>
                <a:lnTo>
                  <a:pt x="23340" y="40860"/>
                </a:lnTo>
                <a:lnTo>
                  <a:pt x="23270" y="40800"/>
                </a:lnTo>
                <a:lnTo>
                  <a:pt x="23140" y="40780"/>
                </a:lnTo>
                <a:lnTo>
                  <a:pt x="23040" y="40820"/>
                </a:lnTo>
                <a:lnTo>
                  <a:pt x="22790" y="41040"/>
                </a:lnTo>
                <a:lnTo>
                  <a:pt x="22550" y="41200"/>
                </a:lnTo>
                <a:lnTo>
                  <a:pt x="22350" y="41270"/>
                </a:lnTo>
                <a:lnTo>
                  <a:pt x="22130" y="41310"/>
                </a:lnTo>
                <a:lnTo>
                  <a:pt x="21790" y="41310"/>
                </a:lnTo>
                <a:lnTo>
                  <a:pt x="21730" y="41360"/>
                </a:lnTo>
                <a:lnTo>
                  <a:pt x="21720" y="41430"/>
                </a:lnTo>
                <a:lnTo>
                  <a:pt x="21740" y="41520"/>
                </a:lnTo>
                <a:lnTo>
                  <a:pt x="21760" y="41680"/>
                </a:lnTo>
                <a:lnTo>
                  <a:pt x="21780" y="41740"/>
                </a:lnTo>
                <a:lnTo>
                  <a:pt x="21820" y="41780"/>
                </a:lnTo>
                <a:lnTo>
                  <a:pt x="21870" y="41790"/>
                </a:lnTo>
                <a:lnTo>
                  <a:pt x="22000" y="41800"/>
                </a:lnTo>
                <a:lnTo>
                  <a:pt x="22010" y="41850"/>
                </a:lnTo>
                <a:lnTo>
                  <a:pt x="21950" y="41940"/>
                </a:lnTo>
                <a:lnTo>
                  <a:pt x="21700" y="42110"/>
                </a:lnTo>
                <a:lnTo>
                  <a:pt x="21520" y="42180"/>
                </a:lnTo>
                <a:lnTo>
                  <a:pt x="21320" y="42210"/>
                </a:lnTo>
                <a:lnTo>
                  <a:pt x="21200" y="42190"/>
                </a:lnTo>
                <a:lnTo>
                  <a:pt x="21090" y="42140"/>
                </a:lnTo>
                <a:lnTo>
                  <a:pt x="21010" y="42070"/>
                </a:lnTo>
                <a:lnTo>
                  <a:pt x="20940" y="41970"/>
                </a:lnTo>
                <a:lnTo>
                  <a:pt x="20890" y="41870"/>
                </a:lnTo>
                <a:lnTo>
                  <a:pt x="20800" y="41650"/>
                </a:lnTo>
                <a:lnTo>
                  <a:pt x="20730" y="41540"/>
                </a:lnTo>
                <a:lnTo>
                  <a:pt x="20640" y="41460"/>
                </a:lnTo>
                <a:lnTo>
                  <a:pt x="20500" y="41420"/>
                </a:lnTo>
                <a:lnTo>
                  <a:pt x="20400" y="41440"/>
                </a:lnTo>
                <a:lnTo>
                  <a:pt x="20060" y="41660"/>
                </a:lnTo>
                <a:lnTo>
                  <a:pt x="19620" y="41860"/>
                </a:lnTo>
                <a:lnTo>
                  <a:pt x="19380" y="41920"/>
                </a:lnTo>
                <a:lnTo>
                  <a:pt x="19210" y="41920"/>
                </a:lnTo>
                <a:lnTo>
                  <a:pt x="19140" y="41860"/>
                </a:lnTo>
                <a:lnTo>
                  <a:pt x="19020" y="41700"/>
                </a:lnTo>
                <a:lnTo>
                  <a:pt x="18920" y="41630"/>
                </a:lnTo>
                <a:lnTo>
                  <a:pt x="18810" y="41580"/>
                </a:lnTo>
                <a:lnTo>
                  <a:pt x="18590" y="41520"/>
                </a:lnTo>
                <a:lnTo>
                  <a:pt x="18410" y="41410"/>
                </a:lnTo>
                <a:lnTo>
                  <a:pt x="18260" y="41370"/>
                </a:lnTo>
                <a:lnTo>
                  <a:pt x="17960" y="41370"/>
                </a:lnTo>
                <a:lnTo>
                  <a:pt x="17680" y="41460"/>
                </a:lnTo>
                <a:lnTo>
                  <a:pt x="17510" y="41580"/>
                </a:lnTo>
                <a:lnTo>
                  <a:pt x="17420" y="41720"/>
                </a:lnTo>
                <a:lnTo>
                  <a:pt x="17380" y="41870"/>
                </a:lnTo>
                <a:lnTo>
                  <a:pt x="17360" y="42020"/>
                </a:lnTo>
                <a:lnTo>
                  <a:pt x="17360" y="42160"/>
                </a:lnTo>
                <a:lnTo>
                  <a:pt x="17290" y="42290"/>
                </a:lnTo>
                <a:lnTo>
                  <a:pt x="17160" y="42430"/>
                </a:lnTo>
                <a:lnTo>
                  <a:pt x="16750" y="42660"/>
                </a:lnTo>
                <a:lnTo>
                  <a:pt x="16580" y="42810"/>
                </a:lnTo>
                <a:lnTo>
                  <a:pt x="16490" y="42940"/>
                </a:lnTo>
                <a:lnTo>
                  <a:pt x="16490" y="43050"/>
                </a:lnTo>
                <a:lnTo>
                  <a:pt x="16510" y="43190"/>
                </a:lnTo>
                <a:lnTo>
                  <a:pt x="16510" y="43310"/>
                </a:lnTo>
                <a:lnTo>
                  <a:pt x="16470" y="43430"/>
                </a:lnTo>
                <a:lnTo>
                  <a:pt x="16370" y="43630"/>
                </a:lnTo>
                <a:lnTo>
                  <a:pt x="16340" y="43740"/>
                </a:lnTo>
                <a:lnTo>
                  <a:pt x="16350" y="43850"/>
                </a:lnTo>
                <a:lnTo>
                  <a:pt x="16380" y="43970"/>
                </a:lnTo>
                <a:lnTo>
                  <a:pt x="16440" y="44080"/>
                </a:lnTo>
                <a:lnTo>
                  <a:pt x="16770" y="44420"/>
                </a:lnTo>
                <a:lnTo>
                  <a:pt x="16960" y="44580"/>
                </a:lnTo>
                <a:lnTo>
                  <a:pt x="17030" y="44660"/>
                </a:lnTo>
                <a:lnTo>
                  <a:pt x="17080" y="44760"/>
                </a:lnTo>
                <a:lnTo>
                  <a:pt x="17110" y="44860"/>
                </a:lnTo>
                <a:lnTo>
                  <a:pt x="17120" y="44960"/>
                </a:lnTo>
                <a:lnTo>
                  <a:pt x="17110" y="45040"/>
                </a:lnTo>
                <a:lnTo>
                  <a:pt x="17120" y="45120"/>
                </a:lnTo>
                <a:lnTo>
                  <a:pt x="17150" y="45250"/>
                </a:lnTo>
                <a:lnTo>
                  <a:pt x="17140" y="45330"/>
                </a:lnTo>
                <a:lnTo>
                  <a:pt x="17110" y="45410"/>
                </a:lnTo>
                <a:lnTo>
                  <a:pt x="16920" y="45650"/>
                </a:lnTo>
                <a:lnTo>
                  <a:pt x="16890" y="45760"/>
                </a:lnTo>
                <a:lnTo>
                  <a:pt x="16890" y="45900"/>
                </a:lnTo>
                <a:lnTo>
                  <a:pt x="16940" y="46280"/>
                </a:lnTo>
                <a:lnTo>
                  <a:pt x="16940" y="46410"/>
                </a:lnTo>
                <a:lnTo>
                  <a:pt x="16890" y="46550"/>
                </a:lnTo>
                <a:lnTo>
                  <a:pt x="16840" y="46660"/>
                </a:lnTo>
                <a:lnTo>
                  <a:pt x="16670" y="46890"/>
                </a:lnTo>
                <a:lnTo>
                  <a:pt x="16480" y="46990"/>
                </a:lnTo>
                <a:lnTo>
                  <a:pt x="16240" y="46700"/>
                </a:lnTo>
                <a:lnTo>
                  <a:pt x="15990" y="46500"/>
                </a:lnTo>
                <a:lnTo>
                  <a:pt x="15720" y="46350"/>
                </a:lnTo>
                <a:lnTo>
                  <a:pt x="14700" y="46030"/>
                </a:lnTo>
                <a:lnTo>
                  <a:pt x="14300" y="46020"/>
                </a:lnTo>
                <a:lnTo>
                  <a:pt x="14120" y="45950"/>
                </a:lnTo>
                <a:lnTo>
                  <a:pt x="13810" y="45720"/>
                </a:lnTo>
                <a:lnTo>
                  <a:pt x="13650" y="45530"/>
                </a:lnTo>
                <a:lnTo>
                  <a:pt x="13320" y="45050"/>
                </a:lnTo>
                <a:lnTo>
                  <a:pt x="13160" y="44930"/>
                </a:lnTo>
                <a:lnTo>
                  <a:pt x="13070" y="44960"/>
                </a:lnTo>
                <a:lnTo>
                  <a:pt x="12910" y="45130"/>
                </a:lnTo>
                <a:lnTo>
                  <a:pt x="12820" y="45170"/>
                </a:lnTo>
                <a:lnTo>
                  <a:pt x="12700" y="45140"/>
                </a:lnTo>
                <a:lnTo>
                  <a:pt x="12620" y="45070"/>
                </a:lnTo>
                <a:lnTo>
                  <a:pt x="12540" y="44970"/>
                </a:lnTo>
                <a:lnTo>
                  <a:pt x="12440" y="44900"/>
                </a:lnTo>
                <a:lnTo>
                  <a:pt x="11980" y="44690"/>
                </a:lnTo>
                <a:lnTo>
                  <a:pt x="11650" y="44530"/>
                </a:lnTo>
                <a:lnTo>
                  <a:pt x="11500" y="44410"/>
                </a:lnTo>
                <a:lnTo>
                  <a:pt x="11130" y="43920"/>
                </a:lnTo>
                <a:lnTo>
                  <a:pt x="10510" y="43360"/>
                </a:lnTo>
                <a:lnTo>
                  <a:pt x="10190" y="42890"/>
                </a:lnTo>
                <a:lnTo>
                  <a:pt x="10060" y="42750"/>
                </a:lnTo>
                <a:lnTo>
                  <a:pt x="9900" y="42680"/>
                </a:lnTo>
                <a:lnTo>
                  <a:pt x="9720" y="42620"/>
                </a:lnTo>
                <a:lnTo>
                  <a:pt x="9590" y="42530"/>
                </a:lnTo>
                <a:lnTo>
                  <a:pt x="9520" y="42340"/>
                </a:lnTo>
                <a:lnTo>
                  <a:pt x="9740" y="42160"/>
                </a:lnTo>
                <a:lnTo>
                  <a:pt x="9880" y="42020"/>
                </a:lnTo>
                <a:lnTo>
                  <a:pt x="9900" y="41830"/>
                </a:lnTo>
                <a:lnTo>
                  <a:pt x="9780" y="41510"/>
                </a:lnTo>
                <a:lnTo>
                  <a:pt x="9500" y="41020"/>
                </a:lnTo>
                <a:lnTo>
                  <a:pt x="9460" y="40790"/>
                </a:lnTo>
                <a:lnTo>
                  <a:pt x="9540" y="40450"/>
                </a:lnTo>
                <a:lnTo>
                  <a:pt x="9640" y="40200"/>
                </a:lnTo>
                <a:lnTo>
                  <a:pt x="9680" y="40080"/>
                </a:lnTo>
                <a:lnTo>
                  <a:pt x="9710" y="39890"/>
                </a:lnTo>
                <a:lnTo>
                  <a:pt x="9700" y="39170"/>
                </a:lnTo>
                <a:lnTo>
                  <a:pt x="9720" y="39030"/>
                </a:lnTo>
                <a:lnTo>
                  <a:pt x="9760" y="38900"/>
                </a:lnTo>
                <a:lnTo>
                  <a:pt x="9760" y="38770"/>
                </a:lnTo>
                <a:lnTo>
                  <a:pt x="9690" y="38640"/>
                </a:lnTo>
                <a:lnTo>
                  <a:pt x="9570" y="38580"/>
                </a:lnTo>
                <a:lnTo>
                  <a:pt x="9460" y="38620"/>
                </a:lnTo>
                <a:lnTo>
                  <a:pt x="9380" y="38740"/>
                </a:lnTo>
                <a:lnTo>
                  <a:pt x="9320" y="38900"/>
                </a:lnTo>
                <a:lnTo>
                  <a:pt x="9200" y="39000"/>
                </a:lnTo>
                <a:lnTo>
                  <a:pt x="9070" y="39040"/>
                </a:lnTo>
                <a:lnTo>
                  <a:pt x="8940" y="39010"/>
                </a:lnTo>
                <a:lnTo>
                  <a:pt x="8830" y="38900"/>
                </a:lnTo>
                <a:lnTo>
                  <a:pt x="8730" y="38720"/>
                </a:lnTo>
                <a:lnTo>
                  <a:pt x="8510" y="38430"/>
                </a:lnTo>
                <a:lnTo>
                  <a:pt x="8420" y="38270"/>
                </a:lnTo>
                <a:lnTo>
                  <a:pt x="8400" y="38190"/>
                </a:lnTo>
                <a:lnTo>
                  <a:pt x="8390" y="38140"/>
                </a:lnTo>
                <a:lnTo>
                  <a:pt x="8360" y="37860"/>
                </a:lnTo>
                <a:lnTo>
                  <a:pt x="8330" y="37750"/>
                </a:lnTo>
                <a:lnTo>
                  <a:pt x="8260" y="37660"/>
                </a:lnTo>
                <a:lnTo>
                  <a:pt x="8100" y="37550"/>
                </a:lnTo>
                <a:lnTo>
                  <a:pt x="8030" y="37480"/>
                </a:lnTo>
                <a:lnTo>
                  <a:pt x="7710" y="36910"/>
                </a:lnTo>
                <a:lnTo>
                  <a:pt x="7560" y="36760"/>
                </a:lnTo>
                <a:lnTo>
                  <a:pt x="7380" y="36690"/>
                </a:lnTo>
                <a:lnTo>
                  <a:pt x="7020" y="36650"/>
                </a:lnTo>
                <a:lnTo>
                  <a:pt x="6840" y="36560"/>
                </a:lnTo>
                <a:lnTo>
                  <a:pt x="6340" y="36090"/>
                </a:lnTo>
                <a:lnTo>
                  <a:pt x="6160" y="35970"/>
                </a:lnTo>
                <a:lnTo>
                  <a:pt x="5780" y="35800"/>
                </a:lnTo>
                <a:lnTo>
                  <a:pt x="5610" y="35680"/>
                </a:lnTo>
                <a:lnTo>
                  <a:pt x="5470" y="35460"/>
                </a:lnTo>
                <a:lnTo>
                  <a:pt x="5260" y="34820"/>
                </a:lnTo>
                <a:lnTo>
                  <a:pt x="5150" y="34610"/>
                </a:lnTo>
                <a:lnTo>
                  <a:pt x="4550" y="33860"/>
                </a:lnTo>
                <a:lnTo>
                  <a:pt x="4930" y="33360"/>
                </a:lnTo>
                <a:lnTo>
                  <a:pt x="6480" y="33320"/>
                </a:lnTo>
                <a:lnTo>
                  <a:pt x="6720" y="32940"/>
                </a:lnTo>
                <a:lnTo>
                  <a:pt x="7110" y="33030"/>
                </a:lnTo>
                <a:lnTo>
                  <a:pt x="7490" y="33190"/>
                </a:lnTo>
                <a:lnTo>
                  <a:pt x="7770" y="33450"/>
                </a:lnTo>
                <a:lnTo>
                  <a:pt x="7860" y="33510"/>
                </a:lnTo>
                <a:lnTo>
                  <a:pt x="7980" y="33560"/>
                </a:lnTo>
                <a:lnTo>
                  <a:pt x="8050" y="33560"/>
                </a:lnTo>
                <a:lnTo>
                  <a:pt x="8590" y="33450"/>
                </a:lnTo>
                <a:lnTo>
                  <a:pt x="8780" y="33350"/>
                </a:lnTo>
                <a:lnTo>
                  <a:pt x="8930" y="33190"/>
                </a:lnTo>
                <a:lnTo>
                  <a:pt x="8980" y="33050"/>
                </a:lnTo>
                <a:lnTo>
                  <a:pt x="8980" y="33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ehedint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31130" y="61210"/>
                </a:moveTo>
                <a:lnTo>
                  <a:pt x="30940" y="61120"/>
                </a:lnTo>
                <a:lnTo>
                  <a:pt x="30500" y="61060"/>
                </a:lnTo>
                <a:lnTo>
                  <a:pt x="30150" y="60910"/>
                </a:lnTo>
                <a:lnTo>
                  <a:pt x="28090" y="59490"/>
                </a:lnTo>
                <a:lnTo>
                  <a:pt x="28080" y="59490"/>
                </a:lnTo>
                <a:lnTo>
                  <a:pt x="28030" y="59290"/>
                </a:lnTo>
                <a:lnTo>
                  <a:pt x="28070" y="58640"/>
                </a:lnTo>
                <a:lnTo>
                  <a:pt x="27990" y="58460"/>
                </a:lnTo>
                <a:lnTo>
                  <a:pt x="27810" y="58370"/>
                </a:lnTo>
                <a:lnTo>
                  <a:pt x="27410" y="58320"/>
                </a:lnTo>
                <a:lnTo>
                  <a:pt x="27040" y="58150"/>
                </a:lnTo>
                <a:lnTo>
                  <a:pt x="26720" y="57870"/>
                </a:lnTo>
                <a:lnTo>
                  <a:pt x="26460" y="57520"/>
                </a:lnTo>
                <a:lnTo>
                  <a:pt x="26290" y="57130"/>
                </a:lnTo>
                <a:lnTo>
                  <a:pt x="26280" y="57030"/>
                </a:lnTo>
                <a:lnTo>
                  <a:pt x="26310" y="56820"/>
                </a:lnTo>
                <a:lnTo>
                  <a:pt x="26300" y="56710"/>
                </a:lnTo>
                <a:lnTo>
                  <a:pt x="26250" y="56620"/>
                </a:lnTo>
                <a:lnTo>
                  <a:pt x="26050" y="56440"/>
                </a:lnTo>
                <a:lnTo>
                  <a:pt x="26020" y="56330"/>
                </a:lnTo>
                <a:lnTo>
                  <a:pt x="26020" y="56150"/>
                </a:lnTo>
                <a:lnTo>
                  <a:pt x="26050" y="55970"/>
                </a:lnTo>
                <a:lnTo>
                  <a:pt x="26090" y="55840"/>
                </a:lnTo>
                <a:lnTo>
                  <a:pt x="26160" y="55780"/>
                </a:lnTo>
                <a:lnTo>
                  <a:pt x="26250" y="55750"/>
                </a:lnTo>
                <a:lnTo>
                  <a:pt x="26590" y="55740"/>
                </a:lnTo>
                <a:lnTo>
                  <a:pt x="26710" y="55680"/>
                </a:lnTo>
                <a:lnTo>
                  <a:pt x="26790" y="55550"/>
                </a:lnTo>
                <a:lnTo>
                  <a:pt x="26820" y="55320"/>
                </a:lnTo>
                <a:lnTo>
                  <a:pt x="26870" y="55090"/>
                </a:lnTo>
                <a:lnTo>
                  <a:pt x="27020" y="54960"/>
                </a:lnTo>
                <a:lnTo>
                  <a:pt x="27210" y="54900"/>
                </a:lnTo>
                <a:lnTo>
                  <a:pt x="27410" y="54910"/>
                </a:lnTo>
                <a:lnTo>
                  <a:pt x="27610" y="54990"/>
                </a:lnTo>
                <a:lnTo>
                  <a:pt x="27960" y="55230"/>
                </a:lnTo>
                <a:lnTo>
                  <a:pt x="28170" y="55280"/>
                </a:lnTo>
                <a:lnTo>
                  <a:pt x="28350" y="55240"/>
                </a:lnTo>
                <a:lnTo>
                  <a:pt x="28570" y="55140"/>
                </a:lnTo>
                <a:lnTo>
                  <a:pt x="28740" y="54970"/>
                </a:lnTo>
                <a:lnTo>
                  <a:pt x="28790" y="54720"/>
                </a:lnTo>
                <a:lnTo>
                  <a:pt x="28310" y="54180"/>
                </a:lnTo>
                <a:lnTo>
                  <a:pt x="28170" y="54080"/>
                </a:lnTo>
                <a:lnTo>
                  <a:pt x="27410" y="53980"/>
                </a:lnTo>
                <a:lnTo>
                  <a:pt x="27090" y="53820"/>
                </a:lnTo>
                <a:lnTo>
                  <a:pt x="26760" y="53560"/>
                </a:lnTo>
                <a:lnTo>
                  <a:pt x="26090" y="52810"/>
                </a:lnTo>
                <a:lnTo>
                  <a:pt x="25950" y="52730"/>
                </a:lnTo>
                <a:lnTo>
                  <a:pt x="25770" y="52690"/>
                </a:lnTo>
                <a:lnTo>
                  <a:pt x="25530" y="52680"/>
                </a:lnTo>
                <a:lnTo>
                  <a:pt x="25430" y="52760"/>
                </a:lnTo>
                <a:lnTo>
                  <a:pt x="25100" y="53130"/>
                </a:lnTo>
                <a:lnTo>
                  <a:pt x="24910" y="53250"/>
                </a:lnTo>
                <a:lnTo>
                  <a:pt x="24510" y="53340"/>
                </a:lnTo>
                <a:lnTo>
                  <a:pt x="24370" y="53450"/>
                </a:lnTo>
                <a:lnTo>
                  <a:pt x="24310" y="53660"/>
                </a:lnTo>
                <a:lnTo>
                  <a:pt x="23220" y="55640"/>
                </a:lnTo>
                <a:lnTo>
                  <a:pt x="23090" y="55770"/>
                </a:lnTo>
                <a:lnTo>
                  <a:pt x="22860" y="55830"/>
                </a:lnTo>
                <a:lnTo>
                  <a:pt x="22650" y="55800"/>
                </a:lnTo>
                <a:lnTo>
                  <a:pt x="22440" y="55710"/>
                </a:lnTo>
                <a:lnTo>
                  <a:pt x="22270" y="55550"/>
                </a:lnTo>
                <a:lnTo>
                  <a:pt x="22170" y="55160"/>
                </a:lnTo>
                <a:lnTo>
                  <a:pt x="22080" y="55070"/>
                </a:lnTo>
                <a:lnTo>
                  <a:pt x="21970" y="55000"/>
                </a:lnTo>
                <a:lnTo>
                  <a:pt x="21870" y="54910"/>
                </a:lnTo>
                <a:lnTo>
                  <a:pt x="21820" y="54800"/>
                </a:lnTo>
                <a:lnTo>
                  <a:pt x="21790" y="54630"/>
                </a:lnTo>
                <a:lnTo>
                  <a:pt x="21770" y="54540"/>
                </a:lnTo>
                <a:lnTo>
                  <a:pt x="22000" y="54500"/>
                </a:lnTo>
                <a:lnTo>
                  <a:pt x="22290" y="54450"/>
                </a:lnTo>
                <a:lnTo>
                  <a:pt x="22420" y="54460"/>
                </a:lnTo>
                <a:lnTo>
                  <a:pt x="22660" y="54530"/>
                </a:lnTo>
                <a:lnTo>
                  <a:pt x="22770" y="54540"/>
                </a:lnTo>
                <a:lnTo>
                  <a:pt x="22880" y="54520"/>
                </a:lnTo>
                <a:lnTo>
                  <a:pt x="22990" y="54470"/>
                </a:lnTo>
                <a:lnTo>
                  <a:pt x="23060" y="54370"/>
                </a:lnTo>
                <a:lnTo>
                  <a:pt x="23110" y="54200"/>
                </a:lnTo>
                <a:lnTo>
                  <a:pt x="23100" y="54030"/>
                </a:lnTo>
                <a:lnTo>
                  <a:pt x="23050" y="53850"/>
                </a:lnTo>
                <a:lnTo>
                  <a:pt x="22980" y="53620"/>
                </a:lnTo>
                <a:lnTo>
                  <a:pt x="22970" y="53440"/>
                </a:lnTo>
                <a:lnTo>
                  <a:pt x="22990" y="53270"/>
                </a:lnTo>
                <a:lnTo>
                  <a:pt x="23030" y="53110"/>
                </a:lnTo>
                <a:lnTo>
                  <a:pt x="23090" y="52910"/>
                </a:lnTo>
                <a:lnTo>
                  <a:pt x="23200" y="52680"/>
                </a:lnTo>
                <a:lnTo>
                  <a:pt x="23410" y="52310"/>
                </a:lnTo>
                <a:lnTo>
                  <a:pt x="23500" y="52090"/>
                </a:lnTo>
                <a:lnTo>
                  <a:pt x="23540" y="51910"/>
                </a:lnTo>
                <a:lnTo>
                  <a:pt x="23540" y="51800"/>
                </a:lnTo>
                <a:lnTo>
                  <a:pt x="23570" y="51700"/>
                </a:lnTo>
                <a:lnTo>
                  <a:pt x="23630" y="51630"/>
                </a:lnTo>
                <a:lnTo>
                  <a:pt x="23770" y="51600"/>
                </a:lnTo>
                <a:lnTo>
                  <a:pt x="23870" y="51620"/>
                </a:lnTo>
                <a:lnTo>
                  <a:pt x="23960" y="51670"/>
                </a:lnTo>
                <a:lnTo>
                  <a:pt x="24290" y="52000"/>
                </a:lnTo>
                <a:lnTo>
                  <a:pt x="24360" y="52050"/>
                </a:lnTo>
                <a:lnTo>
                  <a:pt x="24430" y="52090"/>
                </a:lnTo>
                <a:lnTo>
                  <a:pt x="24530" y="52100"/>
                </a:lnTo>
                <a:lnTo>
                  <a:pt x="24840" y="52090"/>
                </a:lnTo>
                <a:lnTo>
                  <a:pt x="24930" y="52110"/>
                </a:lnTo>
                <a:lnTo>
                  <a:pt x="24990" y="52150"/>
                </a:lnTo>
                <a:lnTo>
                  <a:pt x="25060" y="52210"/>
                </a:lnTo>
                <a:lnTo>
                  <a:pt x="25120" y="52350"/>
                </a:lnTo>
                <a:lnTo>
                  <a:pt x="25170" y="52410"/>
                </a:lnTo>
                <a:lnTo>
                  <a:pt x="25240" y="52450"/>
                </a:lnTo>
                <a:lnTo>
                  <a:pt x="25340" y="52460"/>
                </a:lnTo>
                <a:lnTo>
                  <a:pt x="25490" y="52430"/>
                </a:lnTo>
                <a:lnTo>
                  <a:pt x="25590" y="52350"/>
                </a:lnTo>
                <a:lnTo>
                  <a:pt x="25680" y="52200"/>
                </a:lnTo>
                <a:lnTo>
                  <a:pt x="25780" y="51900"/>
                </a:lnTo>
                <a:lnTo>
                  <a:pt x="25930" y="51250"/>
                </a:lnTo>
                <a:lnTo>
                  <a:pt x="26170" y="50640"/>
                </a:lnTo>
                <a:lnTo>
                  <a:pt x="26570" y="49960"/>
                </a:lnTo>
                <a:lnTo>
                  <a:pt x="26670" y="49650"/>
                </a:lnTo>
                <a:lnTo>
                  <a:pt x="26730" y="49430"/>
                </a:lnTo>
                <a:lnTo>
                  <a:pt x="26760" y="49250"/>
                </a:lnTo>
                <a:lnTo>
                  <a:pt x="26770" y="49110"/>
                </a:lnTo>
                <a:lnTo>
                  <a:pt x="26810" y="48950"/>
                </a:lnTo>
                <a:lnTo>
                  <a:pt x="26880" y="48750"/>
                </a:lnTo>
                <a:lnTo>
                  <a:pt x="27190" y="48250"/>
                </a:lnTo>
                <a:lnTo>
                  <a:pt x="27600" y="47810"/>
                </a:lnTo>
                <a:lnTo>
                  <a:pt x="27980" y="47990"/>
                </a:lnTo>
                <a:lnTo>
                  <a:pt x="28390" y="48530"/>
                </a:lnTo>
                <a:lnTo>
                  <a:pt x="28560" y="48620"/>
                </a:lnTo>
                <a:lnTo>
                  <a:pt x="28710" y="48650"/>
                </a:lnTo>
                <a:lnTo>
                  <a:pt x="29170" y="48600"/>
                </a:lnTo>
                <a:lnTo>
                  <a:pt x="29350" y="48630"/>
                </a:lnTo>
                <a:lnTo>
                  <a:pt x="29470" y="48690"/>
                </a:lnTo>
                <a:lnTo>
                  <a:pt x="29560" y="48770"/>
                </a:lnTo>
                <a:lnTo>
                  <a:pt x="29630" y="48890"/>
                </a:lnTo>
                <a:lnTo>
                  <a:pt x="29740" y="49020"/>
                </a:lnTo>
                <a:lnTo>
                  <a:pt x="29900" y="49170"/>
                </a:lnTo>
                <a:lnTo>
                  <a:pt x="30150" y="49320"/>
                </a:lnTo>
                <a:lnTo>
                  <a:pt x="30260" y="49440"/>
                </a:lnTo>
                <a:lnTo>
                  <a:pt x="30310" y="49560"/>
                </a:lnTo>
                <a:lnTo>
                  <a:pt x="30300" y="49680"/>
                </a:lnTo>
                <a:lnTo>
                  <a:pt x="30260" y="49790"/>
                </a:lnTo>
                <a:lnTo>
                  <a:pt x="30210" y="50020"/>
                </a:lnTo>
                <a:lnTo>
                  <a:pt x="30210" y="50140"/>
                </a:lnTo>
                <a:lnTo>
                  <a:pt x="30230" y="50270"/>
                </a:lnTo>
                <a:lnTo>
                  <a:pt x="30300" y="50500"/>
                </a:lnTo>
                <a:lnTo>
                  <a:pt x="30320" y="50630"/>
                </a:lnTo>
                <a:lnTo>
                  <a:pt x="30360" y="50920"/>
                </a:lnTo>
                <a:lnTo>
                  <a:pt x="30390" y="51070"/>
                </a:lnTo>
                <a:lnTo>
                  <a:pt x="30450" y="51220"/>
                </a:lnTo>
                <a:lnTo>
                  <a:pt x="31310" y="52200"/>
                </a:lnTo>
                <a:lnTo>
                  <a:pt x="32050" y="52900"/>
                </a:lnTo>
                <a:lnTo>
                  <a:pt x="32260" y="53050"/>
                </a:lnTo>
                <a:lnTo>
                  <a:pt x="32450" y="53140"/>
                </a:lnTo>
                <a:lnTo>
                  <a:pt x="34120" y="53620"/>
                </a:lnTo>
                <a:lnTo>
                  <a:pt x="34340" y="53730"/>
                </a:lnTo>
                <a:lnTo>
                  <a:pt x="34960" y="54160"/>
                </a:lnTo>
                <a:lnTo>
                  <a:pt x="35500" y="54690"/>
                </a:lnTo>
                <a:lnTo>
                  <a:pt x="35600" y="54830"/>
                </a:lnTo>
                <a:lnTo>
                  <a:pt x="35760" y="55160"/>
                </a:lnTo>
                <a:lnTo>
                  <a:pt x="35620" y="55310"/>
                </a:lnTo>
                <a:lnTo>
                  <a:pt x="35090" y="55290"/>
                </a:lnTo>
                <a:lnTo>
                  <a:pt x="34850" y="55340"/>
                </a:lnTo>
                <a:lnTo>
                  <a:pt x="34700" y="55410"/>
                </a:lnTo>
                <a:lnTo>
                  <a:pt x="34580" y="55480"/>
                </a:lnTo>
                <a:lnTo>
                  <a:pt x="33970" y="55530"/>
                </a:lnTo>
                <a:lnTo>
                  <a:pt x="33850" y="55590"/>
                </a:lnTo>
                <a:lnTo>
                  <a:pt x="33820" y="55630"/>
                </a:lnTo>
                <a:lnTo>
                  <a:pt x="33890" y="55660"/>
                </a:lnTo>
                <a:lnTo>
                  <a:pt x="33970" y="55680"/>
                </a:lnTo>
                <a:lnTo>
                  <a:pt x="34030" y="55710"/>
                </a:lnTo>
                <a:lnTo>
                  <a:pt x="34030" y="55760"/>
                </a:lnTo>
                <a:lnTo>
                  <a:pt x="33820" y="55940"/>
                </a:lnTo>
                <a:lnTo>
                  <a:pt x="33750" y="56040"/>
                </a:lnTo>
                <a:lnTo>
                  <a:pt x="33700" y="56140"/>
                </a:lnTo>
                <a:lnTo>
                  <a:pt x="33570" y="56290"/>
                </a:lnTo>
                <a:lnTo>
                  <a:pt x="33420" y="56360"/>
                </a:lnTo>
                <a:lnTo>
                  <a:pt x="33230" y="56420"/>
                </a:lnTo>
                <a:lnTo>
                  <a:pt x="33160" y="56490"/>
                </a:lnTo>
                <a:lnTo>
                  <a:pt x="33120" y="56570"/>
                </a:lnTo>
                <a:lnTo>
                  <a:pt x="33100" y="56680"/>
                </a:lnTo>
                <a:lnTo>
                  <a:pt x="33030" y="56970"/>
                </a:lnTo>
                <a:lnTo>
                  <a:pt x="33030" y="57060"/>
                </a:lnTo>
                <a:lnTo>
                  <a:pt x="33060" y="57150"/>
                </a:lnTo>
                <a:lnTo>
                  <a:pt x="33140" y="57200"/>
                </a:lnTo>
                <a:lnTo>
                  <a:pt x="33250" y="57230"/>
                </a:lnTo>
                <a:lnTo>
                  <a:pt x="33450" y="57250"/>
                </a:lnTo>
                <a:lnTo>
                  <a:pt x="33550" y="57270"/>
                </a:lnTo>
                <a:lnTo>
                  <a:pt x="33620" y="57310"/>
                </a:lnTo>
                <a:lnTo>
                  <a:pt x="33680" y="57370"/>
                </a:lnTo>
                <a:lnTo>
                  <a:pt x="33700" y="57450"/>
                </a:lnTo>
                <a:lnTo>
                  <a:pt x="33680" y="57530"/>
                </a:lnTo>
                <a:lnTo>
                  <a:pt x="33630" y="57550"/>
                </a:lnTo>
                <a:lnTo>
                  <a:pt x="33440" y="57520"/>
                </a:lnTo>
                <a:lnTo>
                  <a:pt x="33310" y="57530"/>
                </a:lnTo>
                <a:lnTo>
                  <a:pt x="32800" y="57830"/>
                </a:lnTo>
                <a:lnTo>
                  <a:pt x="32720" y="57950"/>
                </a:lnTo>
                <a:lnTo>
                  <a:pt x="32660" y="58120"/>
                </a:lnTo>
                <a:lnTo>
                  <a:pt x="32620" y="58350"/>
                </a:lnTo>
                <a:lnTo>
                  <a:pt x="32570" y="58690"/>
                </a:lnTo>
                <a:lnTo>
                  <a:pt x="32550" y="58800"/>
                </a:lnTo>
                <a:lnTo>
                  <a:pt x="32340" y="59240"/>
                </a:lnTo>
                <a:lnTo>
                  <a:pt x="32320" y="59390"/>
                </a:lnTo>
                <a:lnTo>
                  <a:pt x="32330" y="59560"/>
                </a:lnTo>
                <a:lnTo>
                  <a:pt x="32400" y="59780"/>
                </a:lnTo>
                <a:lnTo>
                  <a:pt x="32430" y="59950"/>
                </a:lnTo>
                <a:lnTo>
                  <a:pt x="32430" y="60100"/>
                </a:lnTo>
                <a:lnTo>
                  <a:pt x="32390" y="60260"/>
                </a:lnTo>
                <a:lnTo>
                  <a:pt x="32320" y="60310"/>
                </a:lnTo>
                <a:lnTo>
                  <a:pt x="32220" y="60290"/>
                </a:lnTo>
                <a:lnTo>
                  <a:pt x="31920" y="60380"/>
                </a:lnTo>
                <a:lnTo>
                  <a:pt x="31130" y="61200"/>
                </a:lnTo>
                <a:lnTo>
                  <a:pt x="31130" y="61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Dolj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31130" y="61210"/>
                </a:moveTo>
                <a:lnTo>
                  <a:pt x="31130" y="61200"/>
                </a:lnTo>
                <a:lnTo>
                  <a:pt x="31920" y="60380"/>
                </a:lnTo>
                <a:lnTo>
                  <a:pt x="32220" y="60290"/>
                </a:lnTo>
                <a:lnTo>
                  <a:pt x="32320" y="60310"/>
                </a:lnTo>
                <a:lnTo>
                  <a:pt x="32390" y="60260"/>
                </a:lnTo>
                <a:lnTo>
                  <a:pt x="32430" y="60100"/>
                </a:lnTo>
                <a:lnTo>
                  <a:pt x="32430" y="59950"/>
                </a:lnTo>
                <a:lnTo>
                  <a:pt x="32400" y="59780"/>
                </a:lnTo>
                <a:lnTo>
                  <a:pt x="32330" y="59560"/>
                </a:lnTo>
                <a:lnTo>
                  <a:pt x="32320" y="59390"/>
                </a:lnTo>
                <a:lnTo>
                  <a:pt x="32340" y="59240"/>
                </a:lnTo>
                <a:lnTo>
                  <a:pt x="32550" y="58800"/>
                </a:lnTo>
                <a:lnTo>
                  <a:pt x="32570" y="58690"/>
                </a:lnTo>
                <a:lnTo>
                  <a:pt x="32620" y="58350"/>
                </a:lnTo>
                <a:lnTo>
                  <a:pt x="32660" y="58120"/>
                </a:lnTo>
                <a:lnTo>
                  <a:pt x="32720" y="57950"/>
                </a:lnTo>
                <a:lnTo>
                  <a:pt x="32800" y="57830"/>
                </a:lnTo>
                <a:lnTo>
                  <a:pt x="33310" y="57530"/>
                </a:lnTo>
                <a:lnTo>
                  <a:pt x="33440" y="57520"/>
                </a:lnTo>
                <a:lnTo>
                  <a:pt x="33630" y="57550"/>
                </a:lnTo>
                <a:lnTo>
                  <a:pt x="33680" y="57530"/>
                </a:lnTo>
                <a:lnTo>
                  <a:pt x="33700" y="57450"/>
                </a:lnTo>
                <a:lnTo>
                  <a:pt x="33680" y="57370"/>
                </a:lnTo>
                <a:lnTo>
                  <a:pt x="33620" y="57310"/>
                </a:lnTo>
                <a:lnTo>
                  <a:pt x="33550" y="57270"/>
                </a:lnTo>
                <a:lnTo>
                  <a:pt x="33450" y="57250"/>
                </a:lnTo>
                <a:lnTo>
                  <a:pt x="33250" y="57230"/>
                </a:lnTo>
                <a:lnTo>
                  <a:pt x="33140" y="57200"/>
                </a:lnTo>
                <a:lnTo>
                  <a:pt x="33060" y="57150"/>
                </a:lnTo>
                <a:lnTo>
                  <a:pt x="33030" y="57060"/>
                </a:lnTo>
                <a:lnTo>
                  <a:pt x="33030" y="56970"/>
                </a:lnTo>
                <a:lnTo>
                  <a:pt x="33100" y="56680"/>
                </a:lnTo>
                <a:lnTo>
                  <a:pt x="33120" y="56570"/>
                </a:lnTo>
                <a:lnTo>
                  <a:pt x="33160" y="56490"/>
                </a:lnTo>
                <a:lnTo>
                  <a:pt x="33230" y="56420"/>
                </a:lnTo>
                <a:lnTo>
                  <a:pt x="33420" y="56360"/>
                </a:lnTo>
                <a:lnTo>
                  <a:pt x="33570" y="56290"/>
                </a:lnTo>
                <a:lnTo>
                  <a:pt x="33700" y="56140"/>
                </a:lnTo>
                <a:lnTo>
                  <a:pt x="33750" y="56040"/>
                </a:lnTo>
                <a:lnTo>
                  <a:pt x="33820" y="55940"/>
                </a:lnTo>
                <a:lnTo>
                  <a:pt x="34030" y="55760"/>
                </a:lnTo>
                <a:lnTo>
                  <a:pt x="34030" y="55710"/>
                </a:lnTo>
                <a:lnTo>
                  <a:pt x="33970" y="55680"/>
                </a:lnTo>
                <a:lnTo>
                  <a:pt x="33890" y="55660"/>
                </a:lnTo>
                <a:lnTo>
                  <a:pt x="33820" y="55630"/>
                </a:lnTo>
                <a:lnTo>
                  <a:pt x="33850" y="55590"/>
                </a:lnTo>
                <a:lnTo>
                  <a:pt x="33970" y="55530"/>
                </a:lnTo>
                <a:lnTo>
                  <a:pt x="34580" y="55480"/>
                </a:lnTo>
                <a:lnTo>
                  <a:pt x="34700" y="55410"/>
                </a:lnTo>
                <a:lnTo>
                  <a:pt x="34850" y="55340"/>
                </a:lnTo>
                <a:lnTo>
                  <a:pt x="35090" y="55290"/>
                </a:lnTo>
                <a:lnTo>
                  <a:pt x="35620" y="55310"/>
                </a:lnTo>
                <a:lnTo>
                  <a:pt x="35760" y="55160"/>
                </a:lnTo>
                <a:lnTo>
                  <a:pt x="36640" y="54530"/>
                </a:lnTo>
                <a:lnTo>
                  <a:pt x="37550" y="54240"/>
                </a:lnTo>
                <a:lnTo>
                  <a:pt x="38000" y="54220"/>
                </a:lnTo>
                <a:lnTo>
                  <a:pt x="38090" y="54170"/>
                </a:lnTo>
                <a:lnTo>
                  <a:pt x="38130" y="54090"/>
                </a:lnTo>
                <a:lnTo>
                  <a:pt x="38140" y="53990"/>
                </a:lnTo>
                <a:lnTo>
                  <a:pt x="38130" y="53890"/>
                </a:lnTo>
                <a:lnTo>
                  <a:pt x="38110" y="53810"/>
                </a:lnTo>
                <a:lnTo>
                  <a:pt x="38090" y="53730"/>
                </a:lnTo>
                <a:lnTo>
                  <a:pt x="38090" y="53650"/>
                </a:lnTo>
                <a:lnTo>
                  <a:pt x="38130" y="53440"/>
                </a:lnTo>
                <a:lnTo>
                  <a:pt x="38140" y="53290"/>
                </a:lnTo>
                <a:lnTo>
                  <a:pt x="38130" y="53160"/>
                </a:lnTo>
                <a:lnTo>
                  <a:pt x="38100" y="53050"/>
                </a:lnTo>
                <a:lnTo>
                  <a:pt x="38090" y="52950"/>
                </a:lnTo>
                <a:lnTo>
                  <a:pt x="38090" y="52860"/>
                </a:lnTo>
                <a:lnTo>
                  <a:pt x="38120" y="52740"/>
                </a:lnTo>
                <a:lnTo>
                  <a:pt x="38170" y="52690"/>
                </a:lnTo>
                <a:lnTo>
                  <a:pt x="38220" y="52670"/>
                </a:lnTo>
                <a:lnTo>
                  <a:pt x="38290" y="52680"/>
                </a:lnTo>
                <a:lnTo>
                  <a:pt x="38410" y="52730"/>
                </a:lnTo>
                <a:lnTo>
                  <a:pt x="38510" y="52830"/>
                </a:lnTo>
                <a:lnTo>
                  <a:pt x="38580" y="53150"/>
                </a:lnTo>
                <a:lnTo>
                  <a:pt x="38590" y="53260"/>
                </a:lnTo>
                <a:lnTo>
                  <a:pt x="38630" y="53380"/>
                </a:lnTo>
                <a:lnTo>
                  <a:pt x="38710" y="53480"/>
                </a:lnTo>
                <a:lnTo>
                  <a:pt x="38870" y="53580"/>
                </a:lnTo>
                <a:lnTo>
                  <a:pt x="39020" y="53640"/>
                </a:lnTo>
                <a:lnTo>
                  <a:pt x="39340" y="53850"/>
                </a:lnTo>
                <a:lnTo>
                  <a:pt x="39440" y="53930"/>
                </a:lnTo>
                <a:lnTo>
                  <a:pt x="39520" y="54050"/>
                </a:lnTo>
                <a:lnTo>
                  <a:pt x="39720" y="54720"/>
                </a:lnTo>
                <a:lnTo>
                  <a:pt x="39830" y="54920"/>
                </a:lnTo>
                <a:lnTo>
                  <a:pt x="39990" y="55160"/>
                </a:lnTo>
                <a:lnTo>
                  <a:pt x="40260" y="55440"/>
                </a:lnTo>
                <a:lnTo>
                  <a:pt x="39900" y="55870"/>
                </a:lnTo>
                <a:lnTo>
                  <a:pt x="39770" y="56110"/>
                </a:lnTo>
                <a:lnTo>
                  <a:pt x="39750" y="56210"/>
                </a:lnTo>
                <a:lnTo>
                  <a:pt x="39760" y="56300"/>
                </a:lnTo>
                <a:lnTo>
                  <a:pt x="39800" y="56410"/>
                </a:lnTo>
                <a:lnTo>
                  <a:pt x="39880" y="56500"/>
                </a:lnTo>
                <a:lnTo>
                  <a:pt x="40270" y="56720"/>
                </a:lnTo>
                <a:lnTo>
                  <a:pt x="40370" y="56830"/>
                </a:lnTo>
                <a:lnTo>
                  <a:pt x="40620" y="57200"/>
                </a:lnTo>
                <a:lnTo>
                  <a:pt x="40700" y="57280"/>
                </a:lnTo>
                <a:lnTo>
                  <a:pt x="40800" y="57320"/>
                </a:lnTo>
                <a:lnTo>
                  <a:pt x="40910" y="57340"/>
                </a:lnTo>
                <a:lnTo>
                  <a:pt x="41030" y="57410"/>
                </a:lnTo>
                <a:lnTo>
                  <a:pt x="41170" y="57550"/>
                </a:lnTo>
                <a:lnTo>
                  <a:pt x="41290" y="57820"/>
                </a:lnTo>
                <a:lnTo>
                  <a:pt x="41400" y="57990"/>
                </a:lnTo>
                <a:lnTo>
                  <a:pt x="41520" y="58120"/>
                </a:lnTo>
                <a:lnTo>
                  <a:pt x="41740" y="58290"/>
                </a:lnTo>
                <a:lnTo>
                  <a:pt x="41830" y="58400"/>
                </a:lnTo>
                <a:lnTo>
                  <a:pt x="41910" y="58550"/>
                </a:lnTo>
                <a:lnTo>
                  <a:pt x="41990" y="58750"/>
                </a:lnTo>
                <a:lnTo>
                  <a:pt x="42100" y="58900"/>
                </a:lnTo>
                <a:lnTo>
                  <a:pt x="42200" y="59010"/>
                </a:lnTo>
                <a:lnTo>
                  <a:pt x="42540" y="59240"/>
                </a:lnTo>
                <a:lnTo>
                  <a:pt x="42780" y="59340"/>
                </a:lnTo>
                <a:lnTo>
                  <a:pt x="42900" y="59420"/>
                </a:lnTo>
                <a:lnTo>
                  <a:pt x="43080" y="59610"/>
                </a:lnTo>
                <a:lnTo>
                  <a:pt x="43130" y="59740"/>
                </a:lnTo>
                <a:lnTo>
                  <a:pt x="43130" y="59840"/>
                </a:lnTo>
                <a:lnTo>
                  <a:pt x="43090" y="59930"/>
                </a:lnTo>
                <a:lnTo>
                  <a:pt x="43050" y="60040"/>
                </a:lnTo>
                <a:lnTo>
                  <a:pt x="43030" y="60210"/>
                </a:lnTo>
                <a:lnTo>
                  <a:pt x="43050" y="60410"/>
                </a:lnTo>
                <a:lnTo>
                  <a:pt x="43120" y="60740"/>
                </a:lnTo>
                <a:lnTo>
                  <a:pt x="43320" y="61100"/>
                </a:lnTo>
                <a:lnTo>
                  <a:pt x="43320" y="61180"/>
                </a:lnTo>
                <a:lnTo>
                  <a:pt x="43260" y="61220"/>
                </a:lnTo>
                <a:lnTo>
                  <a:pt x="43150" y="61200"/>
                </a:lnTo>
                <a:lnTo>
                  <a:pt x="43030" y="61170"/>
                </a:lnTo>
                <a:lnTo>
                  <a:pt x="42930" y="61150"/>
                </a:lnTo>
                <a:lnTo>
                  <a:pt x="42840" y="61160"/>
                </a:lnTo>
                <a:lnTo>
                  <a:pt x="42790" y="61200"/>
                </a:lnTo>
                <a:lnTo>
                  <a:pt x="42740" y="61250"/>
                </a:lnTo>
                <a:lnTo>
                  <a:pt x="42730" y="61320"/>
                </a:lnTo>
                <a:lnTo>
                  <a:pt x="42730" y="61490"/>
                </a:lnTo>
                <a:lnTo>
                  <a:pt x="42690" y="61690"/>
                </a:lnTo>
                <a:lnTo>
                  <a:pt x="42660" y="61800"/>
                </a:lnTo>
                <a:lnTo>
                  <a:pt x="42630" y="61940"/>
                </a:lnTo>
                <a:lnTo>
                  <a:pt x="42650" y="62020"/>
                </a:lnTo>
                <a:lnTo>
                  <a:pt x="42710" y="62100"/>
                </a:lnTo>
                <a:lnTo>
                  <a:pt x="42780" y="62150"/>
                </a:lnTo>
                <a:lnTo>
                  <a:pt x="42860" y="62170"/>
                </a:lnTo>
                <a:lnTo>
                  <a:pt x="43170" y="62190"/>
                </a:lnTo>
                <a:lnTo>
                  <a:pt x="43290" y="62220"/>
                </a:lnTo>
                <a:lnTo>
                  <a:pt x="43420" y="62320"/>
                </a:lnTo>
                <a:lnTo>
                  <a:pt x="43470" y="62450"/>
                </a:lnTo>
                <a:lnTo>
                  <a:pt x="43490" y="62590"/>
                </a:lnTo>
                <a:lnTo>
                  <a:pt x="43470" y="62700"/>
                </a:lnTo>
                <a:lnTo>
                  <a:pt x="43440" y="62790"/>
                </a:lnTo>
                <a:lnTo>
                  <a:pt x="43250" y="62900"/>
                </a:lnTo>
                <a:lnTo>
                  <a:pt x="43160" y="62960"/>
                </a:lnTo>
                <a:lnTo>
                  <a:pt x="43110" y="63080"/>
                </a:lnTo>
                <a:lnTo>
                  <a:pt x="43130" y="63190"/>
                </a:lnTo>
                <a:lnTo>
                  <a:pt x="43270" y="63410"/>
                </a:lnTo>
                <a:lnTo>
                  <a:pt x="43290" y="63520"/>
                </a:lnTo>
                <a:lnTo>
                  <a:pt x="43280" y="63620"/>
                </a:lnTo>
                <a:lnTo>
                  <a:pt x="43160" y="63980"/>
                </a:lnTo>
                <a:lnTo>
                  <a:pt x="43110" y="64070"/>
                </a:lnTo>
                <a:lnTo>
                  <a:pt x="42970" y="64170"/>
                </a:lnTo>
                <a:lnTo>
                  <a:pt x="42940" y="64230"/>
                </a:lnTo>
                <a:lnTo>
                  <a:pt x="42910" y="64390"/>
                </a:lnTo>
                <a:lnTo>
                  <a:pt x="42870" y="64460"/>
                </a:lnTo>
                <a:lnTo>
                  <a:pt x="42690" y="64600"/>
                </a:lnTo>
                <a:lnTo>
                  <a:pt x="42630" y="64700"/>
                </a:lnTo>
                <a:lnTo>
                  <a:pt x="42100" y="65820"/>
                </a:lnTo>
                <a:lnTo>
                  <a:pt x="38740" y="64970"/>
                </a:lnTo>
                <a:lnTo>
                  <a:pt x="38190" y="64650"/>
                </a:lnTo>
                <a:lnTo>
                  <a:pt x="37980" y="64610"/>
                </a:lnTo>
                <a:lnTo>
                  <a:pt x="37170" y="64790"/>
                </a:lnTo>
                <a:lnTo>
                  <a:pt x="37020" y="64760"/>
                </a:lnTo>
                <a:lnTo>
                  <a:pt x="36750" y="64720"/>
                </a:lnTo>
                <a:lnTo>
                  <a:pt x="35710" y="64140"/>
                </a:lnTo>
                <a:lnTo>
                  <a:pt x="34180" y="64060"/>
                </a:lnTo>
                <a:lnTo>
                  <a:pt x="33300" y="64190"/>
                </a:lnTo>
                <a:lnTo>
                  <a:pt x="32940" y="64380"/>
                </a:lnTo>
                <a:lnTo>
                  <a:pt x="32610" y="64450"/>
                </a:lnTo>
                <a:lnTo>
                  <a:pt x="32320" y="64580"/>
                </a:lnTo>
                <a:lnTo>
                  <a:pt x="31560" y="64650"/>
                </a:lnTo>
                <a:lnTo>
                  <a:pt x="30280" y="64760"/>
                </a:lnTo>
                <a:lnTo>
                  <a:pt x="29980" y="64690"/>
                </a:lnTo>
                <a:lnTo>
                  <a:pt x="29740" y="64480"/>
                </a:lnTo>
                <a:lnTo>
                  <a:pt x="29620" y="64230"/>
                </a:lnTo>
                <a:lnTo>
                  <a:pt x="29610" y="63930"/>
                </a:lnTo>
                <a:lnTo>
                  <a:pt x="29850" y="62920"/>
                </a:lnTo>
                <a:lnTo>
                  <a:pt x="29950" y="62620"/>
                </a:lnTo>
                <a:lnTo>
                  <a:pt x="30150" y="62500"/>
                </a:lnTo>
                <a:lnTo>
                  <a:pt x="30340" y="62470"/>
                </a:lnTo>
                <a:lnTo>
                  <a:pt x="30730" y="62340"/>
                </a:lnTo>
                <a:lnTo>
                  <a:pt x="30940" y="62310"/>
                </a:lnTo>
                <a:lnTo>
                  <a:pt x="31270" y="62130"/>
                </a:lnTo>
                <a:lnTo>
                  <a:pt x="31440" y="61720"/>
                </a:lnTo>
                <a:lnTo>
                  <a:pt x="31350" y="61300"/>
                </a:lnTo>
                <a:lnTo>
                  <a:pt x="31130" y="61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alaras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1930" y="60920"/>
                </a:moveTo>
                <a:lnTo>
                  <a:pt x="71920" y="60910"/>
                </a:lnTo>
                <a:lnTo>
                  <a:pt x="71680" y="60930"/>
                </a:lnTo>
                <a:lnTo>
                  <a:pt x="71480" y="60820"/>
                </a:lnTo>
                <a:lnTo>
                  <a:pt x="70470" y="60620"/>
                </a:lnTo>
                <a:lnTo>
                  <a:pt x="69770" y="60180"/>
                </a:lnTo>
                <a:lnTo>
                  <a:pt x="69520" y="60340"/>
                </a:lnTo>
                <a:lnTo>
                  <a:pt x="68390" y="60460"/>
                </a:lnTo>
                <a:lnTo>
                  <a:pt x="67480" y="61000"/>
                </a:lnTo>
                <a:lnTo>
                  <a:pt x="67140" y="61100"/>
                </a:lnTo>
                <a:lnTo>
                  <a:pt x="66700" y="61100"/>
                </a:lnTo>
                <a:lnTo>
                  <a:pt x="66590" y="61130"/>
                </a:lnTo>
                <a:lnTo>
                  <a:pt x="66400" y="61250"/>
                </a:lnTo>
                <a:lnTo>
                  <a:pt x="66310" y="61280"/>
                </a:lnTo>
                <a:lnTo>
                  <a:pt x="66120" y="61300"/>
                </a:lnTo>
                <a:lnTo>
                  <a:pt x="65790" y="61410"/>
                </a:lnTo>
                <a:lnTo>
                  <a:pt x="63890" y="61700"/>
                </a:lnTo>
                <a:lnTo>
                  <a:pt x="63890" y="61690"/>
                </a:lnTo>
                <a:lnTo>
                  <a:pt x="63870" y="61510"/>
                </a:lnTo>
                <a:lnTo>
                  <a:pt x="63900" y="61370"/>
                </a:lnTo>
                <a:lnTo>
                  <a:pt x="63970" y="61200"/>
                </a:lnTo>
                <a:lnTo>
                  <a:pt x="64250" y="60800"/>
                </a:lnTo>
                <a:lnTo>
                  <a:pt x="64310" y="60620"/>
                </a:lnTo>
                <a:lnTo>
                  <a:pt x="64330" y="60400"/>
                </a:lnTo>
                <a:lnTo>
                  <a:pt x="64310" y="60070"/>
                </a:lnTo>
                <a:lnTo>
                  <a:pt x="64230" y="59780"/>
                </a:lnTo>
                <a:lnTo>
                  <a:pt x="64100" y="59520"/>
                </a:lnTo>
                <a:lnTo>
                  <a:pt x="63880" y="59280"/>
                </a:lnTo>
                <a:lnTo>
                  <a:pt x="63030" y="58770"/>
                </a:lnTo>
                <a:lnTo>
                  <a:pt x="62580" y="58240"/>
                </a:lnTo>
                <a:lnTo>
                  <a:pt x="62680" y="57890"/>
                </a:lnTo>
                <a:lnTo>
                  <a:pt x="62930" y="57500"/>
                </a:lnTo>
                <a:lnTo>
                  <a:pt x="63180" y="57170"/>
                </a:lnTo>
                <a:lnTo>
                  <a:pt x="63350" y="57000"/>
                </a:lnTo>
                <a:lnTo>
                  <a:pt x="63520" y="56880"/>
                </a:lnTo>
                <a:lnTo>
                  <a:pt x="64100" y="56610"/>
                </a:lnTo>
                <a:lnTo>
                  <a:pt x="64210" y="56490"/>
                </a:lnTo>
                <a:lnTo>
                  <a:pt x="64280" y="56380"/>
                </a:lnTo>
                <a:lnTo>
                  <a:pt x="64320" y="56270"/>
                </a:lnTo>
                <a:lnTo>
                  <a:pt x="64310" y="56190"/>
                </a:lnTo>
                <a:lnTo>
                  <a:pt x="64250" y="56140"/>
                </a:lnTo>
                <a:lnTo>
                  <a:pt x="64070" y="56080"/>
                </a:lnTo>
                <a:lnTo>
                  <a:pt x="63940" y="56000"/>
                </a:lnTo>
                <a:lnTo>
                  <a:pt x="63850" y="55900"/>
                </a:lnTo>
                <a:lnTo>
                  <a:pt x="63860" y="55720"/>
                </a:lnTo>
                <a:lnTo>
                  <a:pt x="63890" y="55640"/>
                </a:lnTo>
                <a:lnTo>
                  <a:pt x="64060" y="55530"/>
                </a:lnTo>
                <a:lnTo>
                  <a:pt x="64830" y="55120"/>
                </a:lnTo>
                <a:lnTo>
                  <a:pt x="64980" y="55100"/>
                </a:lnTo>
                <a:lnTo>
                  <a:pt x="65120" y="55130"/>
                </a:lnTo>
                <a:lnTo>
                  <a:pt x="65250" y="55200"/>
                </a:lnTo>
                <a:lnTo>
                  <a:pt x="65560" y="55430"/>
                </a:lnTo>
                <a:lnTo>
                  <a:pt x="65680" y="55470"/>
                </a:lnTo>
                <a:lnTo>
                  <a:pt x="65820" y="55490"/>
                </a:lnTo>
                <a:lnTo>
                  <a:pt x="65980" y="55470"/>
                </a:lnTo>
                <a:lnTo>
                  <a:pt x="66210" y="55390"/>
                </a:lnTo>
                <a:lnTo>
                  <a:pt x="66300" y="55330"/>
                </a:lnTo>
                <a:lnTo>
                  <a:pt x="66380" y="55260"/>
                </a:lnTo>
                <a:lnTo>
                  <a:pt x="66530" y="55070"/>
                </a:lnTo>
                <a:lnTo>
                  <a:pt x="66600" y="55010"/>
                </a:lnTo>
                <a:lnTo>
                  <a:pt x="66690" y="54990"/>
                </a:lnTo>
                <a:lnTo>
                  <a:pt x="66770" y="55020"/>
                </a:lnTo>
                <a:lnTo>
                  <a:pt x="67080" y="55330"/>
                </a:lnTo>
                <a:lnTo>
                  <a:pt x="67240" y="55430"/>
                </a:lnTo>
                <a:lnTo>
                  <a:pt x="67420" y="55490"/>
                </a:lnTo>
                <a:lnTo>
                  <a:pt x="67670" y="55480"/>
                </a:lnTo>
                <a:lnTo>
                  <a:pt x="67810" y="55460"/>
                </a:lnTo>
                <a:lnTo>
                  <a:pt x="67960" y="55450"/>
                </a:lnTo>
                <a:lnTo>
                  <a:pt x="68070" y="55480"/>
                </a:lnTo>
                <a:lnTo>
                  <a:pt x="68360" y="55650"/>
                </a:lnTo>
                <a:lnTo>
                  <a:pt x="68540" y="55690"/>
                </a:lnTo>
                <a:lnTo>
                  <a:pt x="69090" y="55590"/>
                </a:lnTo>
                <a:lnTo>
                  <a:pt x="69280" y="55600"/>
                </a:lnTo>
                <a:lnTo>
                  <a:pt x="69500" y="55650"/>
                </a:lnTo>
                <a:lnTo>
                  <a:pt x="70210" y="55950"/>
                </a:lnTo>
                <a:lnTo>
                  <a:pt x="70440" y="56000"/>
                </a:lnTo>
                <a:lnTo>
                  <a:pt x="70730" y="56000"/>
                </a:lnTo>
                <a:lnTo>
                  <a:pt x="71290" y="55890"/>
                </a:lnTo>
                <a:lnTo>
                  <a:pt x="73000" y="55930"/>
                </a:lnTo>
                <a:lnTo>
                  <a:pt x="73170" y="55880"/>
                </a:lnTo>
                <a:lnTo>
                  <a:pt x="73450" y="55770"/>
                </a:lnTo>
                <a:lnTo>
                  <a:pt x="73690" y="55740"/>
                </a:lnTo>
                <a:lnTo>
                  <a:pt x="73980" y="55750"/>
                </a:lnTo>
                <a:lnTo>
                  <a:pt x="75320" y="56000"/>
                </a:lnTo>
                <a:lnTo>
                  <a:pt x="75600" y="56140"/>
                </a:lnTo>
                <a:lnTo>
                  <a:pt x="76130" y="56260"/>
                </a:lnTo>
                <a:lnTo>
                  <a:pt x="76260" y="56320"/>
                </a:lnTo>
                <a:lnTo>
                  <a:pt x="76400" y="56450"/>
                </a:lnTo>
                <a:lnTo>
                  <a:pt x="76610" y="56680"/>
                </a:lnTo>
                <a:lnTo>
                  <a:pt x="77000" y="56950"/>
                </a:lnTo>
                <a:lnTo>
                  <a:pt x="77880" y="57320"/>
                </a:lnTo>
                <a:lnTo>
                  <a:pt x="79340" y="57800"/>
                </a:lnTo>
                <a:lnTo>
                  <a:pt x="79050" y="58470"/>
                </a:lnTo>
                <a:lnTo>
                  <a:pt x="78800" y="58790"/>
                </a:lnTo>
                <a:lnTo>
                  <a:pt x="78480" y="58990"/>
                </a:lnTo>
                <a:lnTo>
                  <a:pt x="77090" y="59340"/>
                </a:lnTo>
                <a:lnTo>
                  <a:pt x="76740" y="59620"/>
                </a:lnTo>
                <a:lnTo>
                  <a:pt x="76550" y="59740"/>
                </a:lnTo>
                <a:lnTo>
                  <a:pt x="76150" y="59810"/>
                </a:lnTo>
                <a:lnTo>
                  <a:pt x="75350" y="59800"/>
                </a:lnTo>
                <a:lnTo>
                  <a:pt x="74970" y="59930"/>
                </a:lnTo>
                <a:lnTo>
                  <a:pt x="74460" y="60240"/>
                </a:lnTo>
                <a:lnTo>
                  <a:pt x="74380" y="60340"/>
                </a:lnTo>
                <a:lnTo>
                  <a:pt x="74310" y="60460"/>
                </a:lnTo>
                <a:lnTo>
                  <a:pt x="74140" y="60600"/>
                </a:lnTo>
                <a:lnTo>
                  <a:pt x="73940" y="60710"/>
                </a:lnTo>
                <a:lnTo>
                  <a:pt x="73780" y="60760"/>
                </a:lnTo>
                <a:lnTo>
                  <a:pt x="72310" y="60520"/>
                </a:lnTo>
                <a:lnTo>
                  <a:pt x="72170" y="60640"/>
                </a:lnTo>
                <a:lnTo>
                  <a:pt x="72050" y="60750"/>
                </a:lnTo>
                <a:lnTo>
                  <a:pt x="71930" y="6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Teleorman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7320" y="66300"/>
                </a:moveTo>
                <a:lnTo>
                  <a:pt x="56730" y="66320"/>
                </a:lnTo>
                <a:lnTo>
                  <a:pt x="56560" y="66440"/>
                </a:lnTo>
                <a:lnTo>
                  <a:pt x="56410" y="66580"/>
                </a:lnTo>
                <a:lnTo>
                  <a:pt x="56200" y="66710"/>
                </a:lnTo>
                <a:lnTo>
                  <a:pt x="55990" y="66810"/>
                </a:lnTo>
                <a:lnTo>
                  <a:pt x="55810" y="66850"/>
                </a:lnTo>
                <a:lnTo>
                  <a:pt x="55630" y="66940"/>
                </a:lnTo>
                <a:lnTo>
                  <a:pt x="55410" y="66970"/>
                </a:lnTo>
                <a:lnTo>
                  <a:pt x="54980" y="66940"/>
                </a:lnTo>
                <a:lnTo>
                  <a:pt x="54910" y="66950"/>
                </a:lnTo>
                <a:lnTo>
                  <a:pt x="54770" y="66980"/>
                </a:lnTo>
                <a:lnTo>
                  <a:pt x="54370" y="67160"/>
                </a:lnTo>
                <a:lnTo>
                  <a:pt x="54150" y="67210"/>
                </a:lnTo>
                <a:lnTo>
                  <a:pt x="53730" y="67160"/>
                </a:lnTo>
                <a:lnTo>
                  <a:pt x="53380" y="66950"/>
                </a:lnTo>
                <a:lnTo>
                  <a:pt x="53050" y="66700"/>
                </a:lnTo>
                <a:lnTo>
                  <a:pt x="53020" y="66680"/>
                </a:lnTo>
                <a:lnTo>
                  <a:pt x="52700" y="66490"/>
                </a:lnTo>
                <a:lnTo>
                  <a:pt x="52310" y="66390"/>
                </a:lnTo>
                <a:lnTo>
                  <a:pt x="51060" y="66300"/>
                </a:lnTo>
                <a:lnTo>
                  <a:pt x="49930" y="65890"/>
                </a:lnTo>
                <a:lnTo>
                  <a:pt x="47900" y="66030"/>
                </a:lnTo>
                <a:lnTo>
                  <a:pt x="47450" y="65970"/>
                </a:lnTo>
                <a:lnTo>
                  <a:pt x="47030" y="65810"/>
                </a:lnTo>
                <a:lnTo>
                  <a:pt x="47040" y="65790"/>
                </a:lnTo>
                <a:lnTo>
                  <a:pt x="47230" y="65530"/>
                </a:lnTo>
                <a:lnTo>
                  <a:pt x="47340" y="65420"/>
                </a:lnTo>
                <a:lnTo>
                  <a:pt x="47470" y="65320"/>
                </a:lnTo>
                <a:lnTo>
                  <a:pt x="47740" y="65190"/>
                </a:lnTo>
                <a:lnTo>
                  <a:pt x="47830" y="65120"/>
                </a:lnTo>
                <a:lnTo>
                  <a:pt x="47840" y="65020"/>
                </a:lnTo>
                <a:lnTo>
                  <a:pt x="47790" y="64820"/>
                </a:lnTo>
                <a:lnTo>
                  <a:pt x="47370" y="64130"/>
                </a:lnTo>
                <a:lnTo>
                  <a:pt x="47030" y="63440"/>
                </a:lnTo>
                <a:lnTo>
                  <a:pt x="46740" y="62670"/>
                </a:lnTo>
                <a:lnTo>
                  <a:pt x="46730" y="62420"/>
                </a:lnTo>
                <a:lnTo>
                  <a:pt x="46790" y="62220"/>
                </a:lnTo>
                <a:lnTo>
                  <a:pt x="46990" y="61950"/>
                </a:lnTo>
                <a:lnTo>
                  <a:pt x="47160" y="61860"/>
                </a:lnTo>
                <a:lnTo>
                  <a:pt x="47320" y="61810"/>
                </a:lnTo>
                <a:lnTo>
                  <a:pt x="47490" y="61790"/>
                </a:lnTo>
                <a:lnTo>
                  <a:pt x="47620" y="61760"/>
                </a:lnTo>
                <a:lnTo>
                  <a:pt x="47720" y="61700"/>
                </a:lnTo>
                <a:lnTo>
                  <a:pt x="48010" y="61390"/>
                </a:lnTo>
                <a:lnTo>
                  <a:pt x="48120" y="61310"/>
                </a:lnTo>
                <a:lnTo>
                  <a:pt x="48240" y="61270"/>
                </a:lnTo>
                <a:lnTo>
                  <a:pt x="48570" y="61200"/>
                </a:lnTo>
                <a:lnTo>
                  <a:pt x="48690" y="61120"/>
                </a:lnTo>
                <a:lnTo>
                  <a:pt x="48750" y="61000"/>
                </a:lnTo>
                <a:lnTo>
                  <a:pt x="48730" y="60750"/>
                </a:lnTo>
                <a:lnTo>
                  <a:pt x="48690" y="60550"/>
                </a:lnTo>
                <a:lnTo>
                  <a:pt x="48670" y="60320"/>
                </a:lnTo>
                <a:lnTo>
                  <a:pt x="48680" y="59960"/>
                </a:lnTo>
                <a:lnTo>
                  <a:pt x="48790" y="59510"/>
                </a:lnTo>
                <a:lnTo>
                  <a:pt x="48820" y="59210"/>
                </a:lnTo>
                <a:lnTo>
                  <a:pt x="48790" y="58570"/>
                </a:lnTo>
                <a:lnTo>
                  <a:pt x="48710" y="57980"/>
                </a:lnTo>
                <a:lnTo>
                  <a:pt x="48720" y="57770"/>
                </a:lnTo>
                <a:lnTo>
                  <a:pt x="48730" y="57630"/>
                </a:lnTo>
                <a:lnTo>
                  <a:pt x="48850" y="57320"/>
                </a:lnTo>
                <a:lnTo>
                  <a:pt x="49260" y="57220"/>
                </a:lnTo>
                <a:lnTo>
                  <a:pt x="49780" y="57350"/>
                </a:lnTo>
                <a:lnTo>
                  <a:pt x="49950" y="57340"/>
                </a:lnTo>
                <a:lnTo>
                  <a:pt x="50100" y="57310"/>
                </a:lnTo>
                <a:lnTo>
                  <a:pt x="50200" y="57250"/>
                </a:lnTo>
                <a:lnTo>
                  <a:pt x="50270" y="57190"/>
                </a:lnTo>
                <a:lnTo>
                  <a:pt x="50390" y="57040"/>
                </a:lnTo>
                <a:lnTo>
                  <a:pt x="50490" y="56960"/>
                </a:lnTo>
                <a:lnTo>
                  <a:pt x="50580" y="56950"/>
                </a:lnTo>
                <a:lnTo>
                  <a:pt x="50890" y="57000"/>
                </a:lnTo>
                <a:lnTo>
                  <a:pt x="51120" y="56940"/>
                </a:lnTo>
                <a:lnTo>
                  <a:pt x="51250" y="56880"/>
                </a:lnTo>
                <a:lnTo>
                  <a:pt x="51470" y="56670"/>
                </a:lnTo>
                <a:lnTo>
                  <a:pt x="51670" y="56550"/>
                </a:lnTo>
                <a:lnTo>
                  <a:pt x="52100" y="56470"/>
                </a:lnTo>
                <a:lnTo>
                  <a:pt x="52320" y="56470"/>
                </a:lnTo>
                <a:lnTo>
                  <a:pt x="52490" y="56490"/>
                </a:lnTo>
                <a:lnTo>
                  <a:pt x="52650" y="56530"/>
                </a:lnTo>
                <a:lnTo>
                  <a:pt x="52950" y="56680"/>
                </a:lnTo>
                <a:lnTo>
                  <a:pt x="53160" y="56770"/>
                </a:lnTo>
                <a:lnTo>
                  <a:pt x="53270" y="56760"/>
                </a:lnTo>
                <a:lnTo>
                  <a:pt x="53430" y="56710"/>
                </a:lnTo>
                <a:lnTo>
                  <a:pt x="53620" y="56520"/>
                </a:lnTo>
                <a:lnTo>
                  <a:pt x="53730" y="56370"/>
                </a:lnTo>
                <a:lnTo>
                  <a:pt x="53870" y="56120"/>
                </a:lnTo>
                <a:lnTo>
                  <a:pt x="53930" y="56040"/>
                </a:lnTo>
                <a:lnTo>
                  <a:pt x="54060" y="55890"/>
                </a:lnTo>
                <a:lnTo>
                  <a:pt x="54100" y="55810"/>
                </a:lnTo>
                <a:lnTo>
                  <a:pt x="54100" y="55730"/>
                </a:lnTo>
                <a:lnTo>
                  <a:pt x="54030" y="55590"/>
                </a:lnTo>
                <a:lnTo>
                  <a:pt x="54030" y="55510"/>
                </a:lnTo>
                <a:lnTo>
                  <a:pt x="54080" y="55460"/>
                </a:lnTo>
                <a:lnTo>
                  <a:pt x="54220" y="55440"/>
                </a:lnTo>
                <a:lnTo>
                  <a:pt x="54430" y="55480"/>
                </a:lnTo>
                <a:lnTo>
                  <a:pt x="54970" y="55740"/>
                </a:lnTo>
                <a:lnTo>
                  <a:pt x="55210" y="55760"/>
                </a:lnTo>
                <a:lnTo>
                  <a:pt x="55420" y="55920"/>
                </a:lnTo>
                <a:lnTo>
                  <a:pt x="55440" y="56010"/>
                </a:lnTo>
                <a:lnTo>
                  <a:pt x="55430" y="56130"/>
                </a:lnTo>
                <a:lnTo>
                  <a:pt x="55270" y="56410"/>
                </a:lnTo>
                <a:lnTo>
                  <a:pt x="55070" y="56920"/>
                </a:lnTo>
                <a:lnTo>
                  <a:pt x="55020" y="57100"/>
                </a:lnTo>
                <a:lnTo>
                  <a:pt x="55050" y="57210"/>
                </a:lnTo>
                <a:lnTo>
                  <a:pt x="55130" y="57350"/>
                </a:lnTo>
                <a:lnTo>
                  <a:pt x="55220" y="57520"/>
                </a:lnTo>
                <a:lnTo>
                  <a:pt x="55350" y="57880"/>
                </a:lnTo>
                <a:lnTo>
                  <a:pt x="55450" y="58040"/>
                </a:lnTo>
                <a:lnTo>
                  <a:pt x="55570" y="58130"/>
                </a:lnTo>
                <a:lnTo>
                  <a:pt x="56410" y="58240"/>
                </a:lnTo>
                <a:lnTo>
                  <a:pt x="56550" y="58290"/>
                </a:lnTo>
                <a:lnTo>
                  <a:pt x="56820" y="58540"/>
                </a:lnTo>
                <a:lnTo>
                  <a:pt x="57010" y="58680"/>
                </a:lnTo>
                <a:lnTo>
                  <a:pt x="57100" y="58770"/>
                </a:lnTo>
                <a:lnTo>
                  <a:pt x="57150" y="58920"/>
                </a:lnTo>
                <a:lnTo>
                  <a:pt x="57190" y="59130"/>
                </a:lnTo>
                <a:lnTo>
                  <a:pt x="57190" y="59480"/>
                </a:lnTo>
                <a:lnTo>
                  <a:pt x="57170" y="59680"/>
                </a:lnTo>
                <a:lnTo>
                  <a:pt x="57220" y="60060"/>
                </a:lnTo>
                <a:lnTo>
                  <a:pt x="57220" y="60260"/>
                </a:lnTo>
                <a:lnTo>
                  <a:pt x="57190" y="60410"/>
                </a:lnTo>
                <a:lnTo>
                  <a:pt x="57110" y="60470"/>
                </a:lnTo>
                <a:lnTo>
                  <a:pt x="57020" y="60510"/>
                </a:lnTo>
                <a:lnTo>
                  <a:pt x="56910" y="60520"/>
                </a:lnTo>
                <a:lnTo>
                  <a:pt x="56830" y="60550"/>
                </a:lnTo>
                <a:lnTo>
                  <a:pt x="56740" y="60620"/>
                </a:lnTo>
                <a:lnTo>
                  <a:pt x="56700" y="60730"/>
                </a:lnTo>
                <a:lnTo>
                  <a:pt x="56660" y="61020"/>
                </a:lnTo>
                <a:lnTo>
                  <a:pt x="56620" y="61150"/>
                </a:lnTo>
                <a:lnTo>
                  <a:pt x="56500" y="61400"/>
                </a:lnTo>
                <a:lnTo>
                  <a:pt x="56450" y="61560"/>
                </a:lnTo>
                <a:lnTo>
                  <a:pt x="56430" y="61740"/>
                </a:lnTo>
                <a:lnTo>
                  <a:pt x="56430" y="61950"/>
                </a:lnTo>
                <a:lnTo>
                  <a:pt x="56510" y="62720"/>
                </a:lnTo>
                <a:lnTo>
                  <a:pt x="56760" y="64100"/>
                </a:lnTo>
                <a:lnTo>
                  <a:pt x="56870" y="64430"/>
                </a:lnTo>
                <a:lnTo>
                  <a:pt x="57110" y="64760"/>
                </a:lnTo>
                <a:lnTo>
                  <a:pt x="57160" y="64930"/>
                </a:lnTo>
                <a:lnTo>
                  <a:pt x="57320" y="66290"/>
                </a:lnTo>
                <a:lnTo>
                  <a:pt x="57320" y="66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Giurgiu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3890" y="61700"/>
                </a:moveTo>
                <a:lnTo>
                  <a:pt x="63080" y="61820"/>
                </a:lnTo>
                <a:lnTo>
                  <a:pt x="62880" y="61850"/>
                </a:lnTo>
                <a:lnTo>
                  <a:pt x="62120" y="62180"/>
                </a:lnTo>
                <a:lnTo>
                  <a:pt x="61340" y="62380"/>
                </a:lnTo>
                <a:lnTo>
                  <a:pt x="61010" y="62560"/>
                </a:lnTo>
                <a:lnTo>
                  <a:pt x="60650" y="62960"/>
                </a:lnTo>
                <a:lnTo>
                  <a:pt x="60480" y="63220"/>
                </a:lnTo>
                <a:lnTo>
                  <a:pt x="60410" y="63430"/>
                </a:lnTo>
                <a:lnTo>
                  <a:pt x="59260" y="64280"/>
                </a:lnTo>
                <a:lnTo>
                  <a:pt x="59160" y="64440"/>
                </a:lnTo>
                <a:lnTo>
                  <a:pt x="59090" y="64630"/>
                </a:lnTo>
                <a:lnTo>
                  <a:pt x="58630" y="65210"/>
                </a:lnTo>
                <a:lnTo>
                  <a:pt x="58350" y="65370"/>
                </a:lnTo>
                <a:lnTo>
                  <a:pt x="58030" y="65700"/>
                </a:lnTo>
                <a:lnTo>
                  <a:pt x="58010" y="65750"/>
                </a:lnTo>
                <a:lnTo>
                  <a:pt x="57790" y="66120"/>
                </a:lnTo>
                <a:lnTo>
                  <a:pt x="57390" y="66300"/>
                </a:lnTo>
                <a:lnTo>
                  <a:pt x="57320" y="66300"/>
                </a:lnTo>
                <a:lnTo>
                  <a:pt x="57320" y="66290"/>
                </a:lnTo>
                <a:lnTo>
                  <a:pt x="57160" y="64930"/>
                </a:lnTo>
                <a:lnTo>
                  <a:pt x="57110" y="64760"/>
                </a:lnTo>
                <a:lnTo>
                  <a:pt x="56870" y="64430"/>
                </a:lnTo>
                <a:lnTo>
                  <a:pt x="56760" y="64100"/>
                </a:lnTo>
                <a:lnTo>
                  <a:pt x="56510" y="62720"/>
                </a:lnTo>
                <a:lnTo>
                  <a:pt x="56430" y="61950"/>
                </a:lnTo>
                <a:lnTo>
                  <a:pt x="56430" y="61740"/>
                </a:lnTo>
                <a:lnTo>
                  <a:pt x="56450" y="61560"/>
                </a:lnTo>
                <a:lnTo>
                  <a:pt x="56500" y="61400"/>
                </a:lnTo>
                <a:lnTo>
                  <a:pt x="56620" y="61150"/>
                </a:lnTo>
                <a:lnTo>
                  <a:pt x="56660" y="61020"/>
                </a:lnTo>
                <a:lnTo>
                  <a:pt x="56700" y="60730"/>
                </a:lnTo>
                <a:lnTo>
                  <a:pt x="56740" y="60620"/>
                </a:lnTo>
                <a:lnTo>
                  <a:pt x="56830" y="60550"/>
                </a:lnTo>
                <a:lnTo>
                  <a:pt x="56910" y="60520"/>
                </a:lnTo>
                <a:lnTo>
                  <a:pt x="57020" y="60510"/>
                </a:lnTo>
                <a:lnTo>
                  <a:pt x="57110" y="60470"/>
                </a:lnTo>
                <a:lnTo>
                  <a:pt x="57190" y="60410"/>
                </a:lnTo>
                <a:lnTo>
                  <a:pt x="57220" y="60260"/>
                </a:lnTo>
                <a:lnTo>
                  <a:pt x="57220" y="60060"/>
                </a:lnTo>
                <a:lnTo>
                  <a:pt x="57170" y="59680"/>
                </a:lnTo>
                <a:lnTo>
                  <a:pt x="57190" y="59480"/>
                </a:lnTo>
                <a:lnTo>
                  <a:pt x="57190" y="59130"/>
                </a:lnTo>
                <a:lnTo>
                  <a:pt x="57150" y="58920"/>
                </a:lnTo>
                <a:lnTo>
                  <a:pt x="57100" y="58770"/>
                </a:lnTo>
                <a:lnTo>
                  <a:pt x="57010" y="58680"/>
                </a:lnTo>
                <a:lnTo>
                  <a:pt x="56820" y="58540"/>
                </a:lnTo>
                <a:lnTo>
                  <a:pt x="56550" y="58290"/>
                </a:lnTo>
                <a:lnTo>
                  <a:pt x="56410" y="58240"/>
                </a:lnTo>
                <a:lnTo>
                  <a:pt x="55570" y="58130"/>
                </a:lnTo>
                <a:lnTo>
                  <a:pt x="55450" y="58040"/>
                </a:lnTo>
                <a:lnTo>
                  <a:pt x="55350" y="57880"/>
                </a:lnTo>
                <a:lnTo>
                  <a:pt x="55220" y="57520"/>
                </a:lnTo>
                <a:lnTo>
                  <a:pt x="55130" y="57350"/>
                </a:lnTo>
                <a:lnTo>
                  <a:pt x="55050" y="57210"/>
                </a:lnTo>
                <a:lnTo>
                  <a:pt x="55020" y="57100"/>
                </a:lnTo>
                <a:lnTo>
                  <a:pt x="55070" y="56920"/>
                </a:lnTo>
                <a:lnTo>
                  <a:pt x="55270" y="56410"/>
                </a:lnTo>
                <a:lnTo>
                  <a:pt x="55430" y="56130"/>
                </a:lnTo>
                <a:lnTo>
                  <a:pt x="55440" y="56010"/>
                </a:lnTo>
                <a:lnTo>
                  <a:pt x="55420" y="55920"/>
                </a:lnTo>
                <a:lnTo>
                  <a:pt x="55210" y="55760"/>
                </a:lnTo>
                <a:lnTo>
                  <a:pt x="55470" y="55420"/>
                </a:lnTo>
                <a:lnTo>
                  <a:pt x="55580" y="55300"/>
                </a:lnTo>
                <a:lnTo>
                  <a:pt x="55760" y="55210"/>
                </a:lnTo>
                <a:lnTo>
                  <a:pt x="56040" y="55130"/>
                </a:lnTo>
                <a:lnTo>
                  <a:pt x="59000" y="54950"/>
                </a:lnTo>
                <a:lnTo>
                  <a:pt x="59240" y="55470"/>
                </a:lnTo>
                <a:lnTo>
                  <a:pt x="59230" y="55640"/>
                </a:lnTo>
                <a:lnTo>
                  <a:pt x="59200" y="55850"/>
                </a:lnTo>
                <a:lnTo>
                  <a:pt x="59150" y="56000"/>
                </a:lnTo>
                <a:lnTo>
                  <a:pt x="59000" y="56310"/>
                </a:lnTo>
                <a:lnTo>
                  <a:pt x="58910" y="56570"/>
                </a:lnTo>
                <a:lnTo>
                  <a:pt x="58820" y="57180"/>
                </a:lnTo>
                <a:lnTo>
                  <a:pt x="58880" y="57430"/>
                </a:lnTo>
                <a:lnTo>
                  <a:pt x="58980" y="57600"/>
                </a:lnTo>
                <a:lnTo>
                  <a:pt x="59230" y="57720"/>
                </a:lnTo>
                <a:lnTo>
                  <a:pt x="59420" y="57780"/>
                </a:lnTo>
                <a:lnTo>
                  <a:pt x="59550" y="57880"/>
                </a:lnTo>
                <a:lnTo>
                  <a:pt x="59620" y="58040"/>
                </a:lnTo>
                <a:lnTo>
                  <a:pt x="59700" y="58120"/>
                </a:lnTo>
                <a:lnTo>
                  <a:pt x="59790" y="58140"/>
                </a:lnTo>
                <a:lnTo>
                  <a:pt x="59890" y="58130"/>
                </a:lnTo>
                <a:lnTo>
                  <a:pt x="60000" y="58140"/>
                </a:lnTo>
                <a:lnTo>
                  <a:pt x="60110" y="58200"/>
                </a:lnTo>
                <a:lnTo>
                  <a:pt x="60840" y="58850"/>
                </a:lnTo>
                <a:lnTo>
                  <a:pt x="61000" y="58960"/>
                </a:lnTo>
                <a:lnTo>
                  <a:pt x="61150" y="59020"/>
                </a:lnTo>
                <a:lnTo>
                  <a:pt x="61310" y="59070"/>
                </a:lnTo>
                <a:lnTo>
                  <a:pt x="61450" y="59090"/>
                </a:lnTo>
                <a:lnTo>
                  <a:pt x="61580" y="59080"/>
                </a:lnTo>
                <a:lnTo>
                  <a:pt x="61700" y="59050"/>
                </a:lnTo>
                <a:lnTo>
                  <a:pt x="61830" y="58980"/>
                </a:lnTo>
                <a:lnTo>
                  <a:pt x="62060" y="58790"/>
                </a:lnTo>
                <a:lnTo>
                  <a:pt x="62580" y="58240"/>
                </a:lnTo>
                <a:lnTo>
                  <a:pt x="63030" y="58770"/>
                </a:lnTo>
                <a:lnTo>
                  <a:pt x="63880" y="59280"/>
                </a:lnTo>
                <a:lnTo>
                  <a:pt x="64100" y="59520"/>
                </a:lnTo>
                <a:lnTo>
                  <a:pt x="64230" y="59780"/>
                </a:lnTo>
                <a:lnTo>
                  <a:pt x="64310" y="60070"/>
                </a:lnTo>
                <a:lnTo>
                  <a:pt x="64330" y="60400"/>
                </a:lnTo>
                <a:lnTo>
                  <a:pt x="64310" y="60620"/>
                </a:lnTo>
                <a:lnTo>
                  <a:pt x="64250" y="60800"/>
                </a:lnTo>
                <a:lnTo>
                  <a:pt x="63970" y="61200"/>
                </a:lnTo>
                <a:lnTo>
                  <a:pt x="63900" y="61370"/>
                </a:lnTo>
                <a:lnTo>
                  <a:pt x="63870" y="61510"/>
                </a:lnTo>
                <a:lnTo>
                  <a:pt x="63890" y="61690"/>
                </a:lnTo>
                <a:lnTo>
                  <a:pt x="63890" y="61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onstant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1930" y="60920"/>
                </a:moveTo>
                <a:lnTo>
                  <a:pt x="72050" y="60750"/>
                </a:lnTo>
                <a:lnTo>
                  <a:pt x="72170" y="60640"/>
                </a:lnTo>
                <a:lnTo>
                  <a:pt x="72310" y="60520"/>
                </a:lnTo>
                <a:lnTo>
                  <a:pt x="73780" y="60760"/>
                </a:lnTo>
                <a:lnTo>
                  <a:pt x="73940" y="60710"/>
                </a:lnTo>
                <a:lnTo>
                  <a:pt x="74140" y="60600"/>
                </a:lnTo>
                <a:lnTo>
                  <a:pt x="74310" y="60460"/>
                </a:lnTo>
                <a:lnTo>
                  <a:pt x="74380" y="60340"/>
                </a:lnTo>
                <a:lnTo>
                  <a:pt x="74460" y="60240"/>
                </a:lnTo>
                <a:lnTo>
                  <a:pt x="74970" y="59930"/>
                </a:lnTo>
                <a:lnTo>
                  <a:pt x="75350" y="59800"/>
                </a:lnTo>
                <a:lnTo>
                  <a:pt x="76150" y="59810"/>
                </a:lnTo>
                <a:lnTo>
                  <a:pt x="76550" y="59740"/>
                </a:lnTo>
                <a:lnTo>
                  <a:pt x="76740" y="59620"/>
                </a:lnTo>
                <a:lnTo>
                  <a:pt x="77090" y="59340"/>
                </a:lnTo>
                <a:lnTo>
                  <a:pt x="78480" y="58990"/>
                </a:lnTo>
                <a:lnTo>
                  <a:pt x="78800" y="58790"/>
                </a:lnTo>
                <a:lnTo>
                  <a:pt x="79050" y="58470"/>
                </a:lnTo>
                <a:lnTo>
                  <a:pt x="79340" y="57800"/>
                </a:lnTo>
                <a:lnTo>
                  <a:pt x="79580" y="57210"/>
                </a:lnTo>
                <a:lnTo>
                  <a:pt x="79670" y="57110"/>
                </a:lnTo>
                <a:lnTo>
                  <a:pt x="80070" y="56780"/>
                </a:lnTo>
                <a:lnTo>
                  <a:pt x="80180" y="56610"/>
                </a:lnTo>
                <a:lnTo>
                  <a:pt x="80160" y="56410"/>
                </a:lnTo>
                <a:lnTo>
                  <a:pt x="80100" y="56130"/>
                </a:lnTo>
                <a:lnTo>
                  <a:pt x="80010" y="55880"/>
                </a:lnTo>
                <a:lnTo>
                  <a:pt x="79940" y="55780"/>
                </a:lnTo>
                <a:lnTo>
                  <a:pt x="79760" y="55740"/>
                </a:lnTo>
                <a:lnTo>
                  <a:pt x="79530" y="55660"/>
                </a:lnTo>
                <a:lnTo>
                  <a:pt x="79310" y="55540"/>
                </a:lnTo>
                <a:lnTo>
                  <a:pt x="79190" y="55410"/>
                </a:lnTo>
                <a:lnTo>
                  <a:pt x="79150" y="55300"/>
                </a:lnTo>
                <a:lnTo>
                  <a:pt x="79260" y="55260"/>
                </a:lnTo>
                <a:lnTo>
                  <a:pt x="79320" y="55130"/>
                </a:lnTo>
                <a:lnTo>
                  <a:pt x="79320" y="54650"/>
                </a:lnTo>
                <a:lnTo>
                  <a:pt x="79390" y="54510"/>
                </a:lnTo>
                <a:lnTo>
                  <a:pt x="79440" y="54200"/>
                </a:lnTo>
                <a:lnTo>
                  <a:pt x="79450" y="54070"/>
                </a:lnTo>
                <a:lnTo>
                  <a:pt x="79410" y="53990"/>
                </a:lnTo>
                <a:lnTo>
                  <a:pt x="78900" y="53420"/>
                </a:lnTo>
                <a:lnTo>
                  <a:pt x="78730" y="53320"/>
                </a:lnTo>
                <a:lnTo>
                  <a:pt x="78490" y="53290"/>
                </a:lnTo>
                <a:lnTo>
                  <a:pt x="78310" y="53210"/>
                </a:lnTo>
                <a:lnTo>
                  <a:pt x="78140" y="53030"/>
                </a:lnTo>
                <a:lnTo>
                  <a:pt x="78010" y="52790"/>
                </a:lnTo>
                <a:lnTo>
                  <a:pt x="77930" y="52540"/>
                </a:lnTo>
                <a:lnTo>
                  <a:pt x="78000" y="52360"/>
                </a:lnTo>
                <a:lnTo>
                  <a:pt x="78100" y="52210"/>
                </a:lnTo>
                <a:lnTo>
                  <a:pt x="78260" y="52120"/>
                </a:lnTo>
                <a:lnTo>
                  <a:pt x="78410" y="52090"/>
                </a:lnTo>
                <a:lnTo>
                  <a:pt x="78600" y="52080"/>
                </a:lnTo>
                <a:lnTo>
                  <a:pt x="78780" y="52120"/>
                </a:lnTo>
                <a:lnTo>
                  <a:pt x="79070" y="52310"/>
                </a:lnTo>
                <a:lnTo>
                  <a:pt x="79250" y="52360"/>
                </a:lnTo>
                <a:lnTo>
                  <a:pt x="79450" y="52280"/>
                </a:lnTo>
                <a:lnTo>
                  <a:pt x="79640" y="52100"/>
                </a:lnTo>
                <a:lnTo>
                  <a:pt x="80510" y="52020"/>
                </a:lnTo>
                <a:lnTo>
                  <a:pt x="81000" y="52220"/>
                </a:lnTo>
                <a:lnTo>
                  <a:pt x="81410" y="52610"/>
                </a:lnTo>
                <a:lnTo>
                  <a:pt x="81830" y="53000"/>
                </a:lnTo>
                <a:lnTo>
                  <a:pt x="82240" y="52900"/>
                </a:lnTo>
                <a:lnTo>
                  <a:pt x="82450" y="52310"/>
                </a:lnTo>
                <a:lnTo>
                  <a:pt x="83000" y="52310"/>
                </a:lnTo>
                <a:lnTo>
                  <a:pt x="83490" y="52900"/>
                </a:lnTo>
                <a:lnTo>
                  <a:pt x="84180" y="53190"/>
                </a:lnTo>
                <a:lnTo>
                  <a:pt x="84940" y="53190"/>
                </a:lnTo>
                <a:lnTo>
                  <a:pt x="85570" y="53000"/>
                </a:lnTo>
                <a:lnTo>
                  <a:pt x="86120" y="53290"/>
                </a:lnTo>
                <a:lnTo>
                  <a:pt x="86670" y="53410"/>
                </a:lnTo>
                <a:lnTo>
                  <a:pt x="86620" y="53610"/>
                </a:lnTo>
                <a:lnTo>
                  <a:pt x="86650" y="53830"/>
                </a:lnTo>
                <a:lnTo>
                  <a:pt x="86730" y="53890"/>
                </a:lnTo>
                <a:lnTo>
                  <a:pt x="87240" y="53790"/>
                </a:lnTo>
                <a:lnTo>
                  <a:pt x="87470" y="53660"/>
                </a:lnTo>
                <a:lnTo>
                  <a:pt x="87690" y="53450"/>
                </a:lnTo>
                <a:lnTo>
                  <a:pt x="87880" y="53190"/>
                </a:lnTo>
                <a:lnTo>
                  <a:pt x="87750" y="52910"/>
                </a:lnTo>
                <a:lnTo>
                  <a:pt x="88420" y="53130"/>
                </a:lnTo>
                <a:lnTo>
                  <a:pt x="88570" y="53240"/>
                </a:lnTo>
                <a:lnTo>
                  <a:pt x="88610" y="53470"/>
                </a:lnTo>
                <a:lnTo>
                  <a:pt x="88530" y="53740"/>
                </a:lnTo>
                <a:lnTo>
                  <a:pt x="88370" y="53960"/>
                </a:lnTo>
                <a:lnTo>
                  <a:pt x="88140" y="54030"/>
                </a:lnTo>
                <a:lnTo>
                  <a:pt x="88310" y="53800"/>
                </a:lnTo>
                <a:lnTo>
                  <a:pt x="88470" y="53540"/>
                </a:lnTo>
                <a:lnTo>
                  <a:pt x="88490" y="53320"/>
                </a:lnTo>
                <a:lnTo>
                  <a:pt x="88270" y="53190"/>
                </a:lnTo>
                <a:lnTo>
                  <a:pt x="88270" y="53290"/>
                </a:lnTo>
                <a:lnTo>
                  <a:pt x="88340" y="53380"/>
                </a:lnTo>
                <a:lnTo>
                  <a:pt x="88320" y="53430"/>
                </a:lnTo>
                <a:lnTo>
                  <a:pt x="88140" y="53470"/>
                </a:lnTo>
                <a:lnTo>
                  <a:pt x="88000" y="53380"/>
                </a:lnTo>
                <a:lnTo>
                  <a:pt x="87940" y="53370"/>
                </a:lnTo>
                <a:lnTo>
                  <a:pt x="87900" y="53410"/>
                </a:lnTo>
                <a:lnTo>
                  <a:pt x="87860" y="53470"/>
                </a:lnTo>
                <a:lnTo>
                  <a:pt x="87810" y="53570"/>
                </a:lnTo>
                <a:lnTo>
                  <a:pt x="87630" y="53710"/>
                </a:lnTo>
                <a:lnTo>
                  <a:pt x="87330" y="54030"/>
                </a:lnTo>
                <a:lnTo>
                  <a:pt x="87160" y="54120"/>
                </a:lnTo>
                <a:lnTo>
                  <a:pt x="86690" y="54360"/>
                </a:lnTo>
                <a:lnTo>
                  <a:pt x="86560" y="54480"/>
                </a:lnTo>
                <a:lnTo>
                  <a:pt x="86730" y="54170"/>
                </a:lnTo>
                <a:lnTo>
                  <a:pt x="86760" y="54030"/>
                </a:lnTo>
                <a:lnTo>
                  <a:pt x="86610" y="54010"/>
                </a:lnTo>
                <a:lnTo>
                  <a:pt x="86490" y="54030"/>
                </a:lnTo>
                <a:lnTo>
                  <a:pt x="86400" y="54130"/>
                </a:lnTo>
                <a:lnTo>
                  <a:pt x="86360" y="54300"/>
                </a:lnTo>
                <a:lnTo>
                  <a:pt x="86490" y="54300"/>
                </a:lnTo>
                <a:lnTo>
                  <a:pt x="86430" y="54440"/>
                </a:lnTo>
                <a:lnTo>
                  <a:pt x="86460" y="54550"/>
                </a:lnTo>
                <a:lnTo>
                  <a:pt x="86560" y="54620"/>
                </a:lnTo>
                <a:lnTo>
                  <a:pt x="86690" y="54670"/>
                </a:lnTo>
                <a:lnTo>
                  <a:pt x="86310" y="54790"/>
                </a:lnTo>
                <a:lnTo>
                  <a:pt x="86160" y="54920"/>
                </a:lnTo>
                <a:lnTo>
                  <a:pt x="86160" y="55130"/>
                </a:lnTo>
                <a:lnTo>
                  <a:pt x="86200" y="55070"/>
                </a:lnTo>
                <a:lnTo>
                  <a:pt x="86270" y="55000"/>
                </a:lnTo>
                <a:lnTo>
                  <a:pt x="86300" y="54950"/>
                </a:lnTo>
                <a:lnTo>
                  <a:pt x="86430" y="55030"/>
                </a:lnTo>
                <a:lnTo>
                  <a:pt x="86560" y="55130"/>
                </a:lnTo>
                <a:lnTo>
                  <a:pt x="86480" y="55320"/>
                </a:lnTo>
                <a:lnTo>
                  <a:pt x="86360" y="55660"/>
                </a:lnTo>
                <a:lnTo>
                  <a:pt x="86280" y="56030"/>
                </a:lnTo>
                <a:lnTo>
                  <a:pt x="86330" y="56290"/>
                </a:lnTo>
                <a:lnTo>
                  <a:pt x="86410" y="56310"/>
                </a:lnTo>
                <a:lnTo>
                  <a:pt x="86480" y="56210"/>
                </a:lnTo>
                <a:lnTo>
                  <a:pt x="86540" y="56060"/>
                </a:lnTo>
                <a:lnTo>
                  <a:pt x="86600" y="55740"/>
                </a:lnTo>
                <a:lnTo>
                  <a:pt x="86690" y="55630"/>
                </a:lnTo>
                <a:lnTo>
                  <a:pt x="86890" y="55500"/>
                </a:lnTo>
                <a:lnTo>
                  <a:pt x="87170" y="55110"/>
                </a:lnTo>
                <a:lnTo>
                  <a:pt x="87340" y="54930"/>
                </a:lnTo>
                <a:lnTo>
                  <a:pt x="87510" y="54850"/>
                </a:lnTo>
                <a:lnTo>
                  <a:pt x="87700" y="54800"/>
                </a:lnTo>
                <a:lnTo>
                  <a:pt x="87830" y="54660"/>
                </a:lnTo>
                <a:lnTo>
                  <a:pt x="87910" y="54470"/>
                </a:lnTo>
                <a:lnTo>
                  <a:pt x="88010" y="54210"/>
                </a:lnTo>
                <a:lnTo>
                  <a:pt x="87950" y="54480"/>
                </a:lnTo>
                <a:lnTo>
                  <a:pt x="87860" y="54700"/>
                </a:lnTo>
                <a:lnTo>
                  <a:pt x="87230" y="55920"/>
                </a:lnTo>
                <a:lnTo>
                  <a:pt x="86780" y="56270"/>
                </a:lnTo>
                <a:lnTo>
                  <a:pt x="85910" y="57440"/>
                </a:lnTo>
                <a:lnTo>
                  <a:pt x="85810" y="57750"/>
                </a:lnTo>
                <a:lnTo>
                  <a:pt x="85780" y="57910"/>
                </a:lnTo>
                <a:lnTo>
                  <a:pt x="85660" y="57810"/>
                </a:lnTo>
                <a:lnTo>
                  <a:pt x="85500" y="57880"/>
                </a:lnTo>
                <a:lnTo>
                  <a:pt x="85380" y="57990"/>
                </a:lnTo>
                <a:lnTo>
                  <a:pt x="85280" y="58150"/>
                </a:lnTo>
                <a:lnTo>
                  <a:pt x="85220" y="58310"/>
                </a:lnTo>
                <a:lnTo>
                  <a:pt x="85200" y="58500"/>
                </a:lnTo>
                <a:lnTo>
                  <a:pt x="85180" y="59010"/>
                </a:lnTo>
                <a:lnTo>
                  <a:pt x="85220" y="59170"/>
                </a:lnTo>
                <a:lnTo>
                  <a:pt x="85380" y="59460"/>
                </a:lnTo>
                <a:lnTo>
                  <a:pt x="85510" y="59880"/>
                </a:lnTo>
                <a:lnTo>
                  <a:pt x="85540" y="60080"/>
                </a:lnTo>
                <a:lnTo>
                  <a:pt x="85510" y="60200"/>
                </a:lnTo>
                <a:lnTo>
                  <a:pt x="85570" y="60290"/>
                </a:lnTo>
                <a:lnTo>
                  <a:pt x="85450" y="60210"/>
                </a:lnTo>
                <a:lnTo>
                  <a:pt x="85330" y="60250"/>
                </a:lnTo>
                <a:lnTo>
                  <a:pt x="85230" y="60350"/>
                </a:lnTo>
                <a:lnTo>
                  <a:pt x="85180" y="60480"/>
                </a:lnTo>
                <a:lnTo>
                  <a:pt x="85240" y="60730"/>
                </a:lnTo>
                <a:lnTo>
                  <a:pt x="85400" y="61820"/>
                </a:lnTo>
                <a:lnTo>
                  <a:pt x="85570" y="62510"/>
                </a:lnTo>
                <a:lnTo>
                  <a:pt x="85570" y="62580"/>
                </a:lnTo>
                <a:lnTo>
                  <a:pt x="85550" y="62690"/>
                </a:lnTo>
                <a:lnTo>
                  <a:pt x="85460" y="62820"/>
                </a:lnTo>
                <a:lnTo>
                  <a:pt x="85410" y="63070"/>
                </a:lnTo>
                <a:lnTo>
                  <a:pt x="85280" y="63460"/>
                </a:lnTo>
                <a:lnTo>
                  <a:pt x="85250" y="63640"/>
                </a:lnTo>
                <a:lnTo>
                  <a:pt x="85020" y="64100"/>
                </a:lnTo>
                <a:lnTo>
                  <a:pt x="84970" y="64230"/>
                </a:lnTo>
                <a:lnTo>
                  <a:pt x="84820" y="64960"/>
                </a:lnTo>
                <a:lnTo>
                  <a:pt x="84770" y="65080"/>
                </a:lnTo>
                <a:lnTo>
                  <a:pt x="84740" y="65210"/>
                </a:lnTo>
                <a:lnTo>
                  <a:pt x="84780" y="65330"/>
                </a:lnTo>
                <a:lnTo>
                  <a:pt x="84740" y="65450"/>
                </a:lnTo>
                <a:lnTo>
                  <a:pt x="84720" y="65590"/>
                </a:lnTo>
                <a:lnTo>
                  <a:pt x="84710" y="65730"/>
                </a:lnTo>
                <a:lnTo>
                  <a:pt x="84720" y="65870"/>
                </a:lnTo>
                <a:lnTo>
                  <a:pt x="84680" y="66000"/>
                </a:lnTo>
                <a:lnTo>
                  <a:pt x="83290" y="66080"/>
                </a:lnTo>
                <a:lnTo>
                  <a:pt x="81240" y="65720"/>
                </a:lnTo>
                <a:lnTo>
                  <a:pt x="79260" y="64820"/>
                </a:lnTo>
                <a:lnTo>
                  <a:pt x="78930" y="64560"/>
                </a:lnTo>
                <a:lnTo>
                  <a:pt x="78500" y="63030"/>
                </a:lnTo>
                <a:lnTo>
                  <a:pt x="78270" y="62640"/>
                </a:lnTo>
                <a:lnTo>
                  <a:pt x="77740" y="62700"/>
                </a:lnTo>
                <a:lnTo>
                  <a:pt x="77070" y="63080"/>
                </a:lnTo>
                <a:lnTo>
                  <a:pt x="76440" y="63230"/>
                </a:lnTo>
                <a:lnTo>
                  <a:pt x="76060" y="62720"/>
                </a:lnTo>
                <a:lnTo>
                  <a:pt x="76000" y="62640"/>
                </a:lnTo>
                <a:lnTo>
                  <a:pt x="75810" y="62230"/>
                </a:lnTo>
                <a:lnTo>
                  <a:pt x="75590" y="62150"/>
                </a:lnTo>
                <a:lnTo>
                  <a:pt x="75030" y="62330"/>
                </a:lnTo>
                <a:lnTo>
                  <a:pt x="73190" y="62350"/>
                </a:lnTo>
                <a:lnTo>
                  <a:pt x="73090" y="62270"/>
                </a:lnTo>
                <a:lnTo>
                  <a:pt x="72900" y="61940"/>
                </a:lnTo>
                <a:lnTo>
                  <a:pt x="72790" y="61840"/>
                </a:lnTo>
                <a:lnTo>
                  <a:pt x="72250" y="61580"/>
                </a:lnTo>
                <a:lnTo>
                  <a:pt x="72040" y="61350"/>
                </a:lnTo>
                <a:lnTo>
                  <a:pt x="72090" y="61050"/>
                </a:lnTo>
                <a:lnTo>
                  <a:pt x="71930" y="6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Olt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42100" y="65820"/>
                </a:moveTo>
                <a:lnTo>
                  <a:pt x="42630" y="64700"/>
                </a:lnTo>
                <a:lnTo>
                  <a:pt x="42690" y="64600"/>
                </a:lnTo>
                <a:lnTo>
                  <a:pt x="42870" y="64460"/>
                </a:lnTo>
                <a:lnTo>
                  <a:pt x="42910" y="64390"/>
                </a:lnTo>
                <a:lnTo>
                  <a:pt x="42940" y="64230"/>
                </a:lnTo>
                <a:lnTo>
                  <a:pt x="42970" y="64170"/>
                </a:lnTo>
                <a:lnTo>
                  <a:pt x="43110" y="64070"/>
                </a:lnTo>
                <a:lnTo>
                  <a:pt x="43160" y="63980"/>
                </a:lnTo>
                <a:lnTo>
                  <a:pt x="43280" y="63620"/>
                </a:lnTo>
                <a:lnTo>
                  <a:pt x="43290" y="63520"/>
                </a:lnTo>
                <a:lnTo>
                  <a:pt x="43270" y="63410"/>
                </a:lnTo>
                <a:lnTo>
                  <a:pt x="43130" y="63190"/>
                </a:lnTo>
                <a:lnTo>
                  <a:pt x="43110" y="63080"/>
                </a:lnTo>
                <a:lnTo>
                  <a:pt x="43160" y="62960"/>
                </a:lnTo>
                <a:lnTo>
                  <a:pt x="43250" y="62900"/>
                </a:lnTo>
                <a:lnTo>
                  <a:pt x="43440" y="62790"/>
                </a:lnTo>
                <a:lnTo>
                  <a:pt x="43470" y="62700"/>
                </a:lnTo>
                <a:lnTo>
                  <a:pt x="43490" y="62590"/>
                </a:lnTo>
                <a:lnTo>
                  <a:pt x="43470" y="62450"/>
                </a:lnTo>
                <a:lnTo>
                  <a:pt x="43420" y="62320"/>
                </a:lnTo>
                <a:lnTo>
                  <a:pt x="43290" y="62220"/>
                </a:lnTo>
                <a:lnTo>
                  <a:pt x="43170" y="62190"/>
                </a:lnTo>
                <a:lnTo>
                  <a:pt x="42860" y="62170"/>
                </a:lnTo>
                <a:lnTo>
                  <a:pt x="42780" y="62150"/>
                </a:lnTo>
                <a:lnTo>
                  <a:pt x="42710" y="62100"/>
                </a:lnTo>
                <a:lnTo>
                  <a:pt x="42650" y="62020"/>
                </a:lnTo>
                <a:lnTo>
                  <a:pt x="42630" y="61940"/>
                </a:lnTo>
                <a:lnTo>
                  <a:pt x="42660" y="61800"/>
                </a:lnTo>
                <a:lnTo>
                  <a:pt x="42690" y="61690"/>
                </a:lnTo>
                <a:lnTo>
                  <a:pt x="42730" y="61490"/>
                </a:lnTo>
                <a:lnTo>
                  <a:pt x="42730" y="61320"/>
                </a:lnTo>
                <a:lnTo>
                  <a:pt x="42740" y="61250"/>
                </a:lnTo>
                <a:lnTo>
                  <a:pt x="42790" y="61200"/>
                </a:lnTo>
                <a:lnTo>
                  <a:pt x="42840" y="61160"/>
                </a:lnTo>
                <a:lnTo>
                  <a:pt x="42930" y="61150"/>
                </a:lnTo>
                <a:lnTo>
                  <a:pt x="43030" y="61170"/>
                </a:lnTo>
                <a:lnTo>
                  <a:pt x="43150" y="61200"/>
                </a:lnTo>
                <a:lnTo>
                  <a:pt x="43260" y="61220"/>
                </a:lnTo>
                <a:lnTo>
                  <a:pt x="43320" y="61180"/>
                </a:lnTo>
                <a:lnTo>
                  <a:pt x="43320" y="61100"/>
                </a:lnTo>
                <a:lnTo>
                  <a:pt x="43120" y="60740"/>
                </a:lnTo>
                <a:lnTo>
                  <a:pt x="43050" y="60410"/>
                </a:lnTo>
                <a:lnTo>
                  <a:pt x="43030" y="60210"/>
                </a:lnTo>
                <a:lnTo>
                  <a:pt x="43050" y="60040"/>
                </a:lnTo>
                <a:lnTo>
                  <a:pt x="43090" y="59930"/>
                </a:lnTo>
                <a:lnTo>
                  <a:pt x="43130" y="59840"/>
                </a:lnTo>
                <a:lnTo>
                  <a:pt x="43130" y="59740"/>
                </a:lnTo>
                <a:lnTo>
                  <a:pt x="43080" y="59610"/>
                </a:lnTo>
                <a:lnTo>
                  <a:pt x="42900" y="59420"/>
                </a:lnTo>
                <a:lnTo>
                  <a:pt x="42780" y="59340"/>
                </a:lnTo>
                <a:lnTo>
                  <a:pt x="42540" y="59240"/>
                </a:lnTo>
                <a:lnTo>
                  <a:pt x="42200" y="59010"/>
                </a:lnTo>
                <a:lnTo>
                  <a:pt x="42100" y="58900"/>
                </a:lnTo>
                <a:lnTo>
                  <a:pt x="41990" y="58750"/>
                </a:lnTo>
                <a:lnTo>
                  <a:pt x="41910" y="58550"/>
                </a:lnTo>
                <a:lnTo>
                  <a:pt x="41830" y="58400"/>
                </a:lnTo>
                <a:lnTo>
                  <a:pt x="41740" y="58290"/>
                </a:lnTo>
                <a:lnTo>
                  <a:pt x="41520" y="58120"/>
                </a:lnTo>
                <a:lnTo>
                  <a:pt x="41400" y="57990"/>
                </a:lnTo>
                <a:lnTo>
                  <a:pt x="41290" y="57820"/>
                </a:lnTo>
                <a:lnTo>
                  <a:pt x="41170" y="57550"/>
                </a:lnTo>
                <a:lnTo>
                  <a:pt x="41030" y="57410"/>
                </a:lnTo>
                <a:lnTo>
                  <a:pt x="40910" y="57340"/>
                </a:lnTo>
                <a:lnTo>
                  <a:pt x="40800" y="57320"/>
                </a:lnTo>
                <a:lnTo>
                  <a:pt x="40700" y="57280"/>
                </a:lnTo>
                <a:lnTo>
                  <a:pt x="40620" y="57200"/>
                </a:lnTo>
                <a:lnTo>
                  <a:pt x="40370" y="56830"/>
                </a:lnTo>
                <a:lnTo>
                  <a:pt x="40270" y="56720"/>
                </a:lnTo>
                <a:lnTo>
                  <a:pt x="39880" y="56500"/>
                </a:lnTo>
                <a:lnTo>
                  <a:pt x="39800" y="56410"/>
                </a:lnTo>
                <a:lnTo>
                  <a:pt x="39760" y="56300"/>
                </a:lnTo>
                <a:lnTo>
                  <a:pt x="39750" y="56210"/>
                </a:lnTo>
                <a:lnTo>
                  <a:pt x="39770" y="56110"/>
                </a:lnTo>
                <a:lnTo>
                  <a:pt x="39900" y="55870"/>
                </a:lnTo>
                <a:lnTo>
                  <a:pt x="40260" y="55440"/>
                </a:lnTo>
                <a:lnTo>
                  <a:pt x="40630" y="55210"/>
                </a:lnTo>
                <a:lnTo>
                  <a:pt x="40730" y="55180"/>
                </a:lnTo>
                <a:lnTo>
                  <a:pt x="40860" y="55150"/>
                </a:lnTo>
                <a:lnTo>
                  <a:pt x="40960" y="55170"/>
                </a:lnTo>
                <a:lnTo>
                  <a:pt x="41060" y="55220"/>
                </a:lnTo>
                <a:lnTo>
                  <a:pt x="41150" y="55290"/>
                </a:lnTo>
                <a:lnTo>
                  <a:pt x="41230" y="55380"/>
                </a:lnTo>
                <a:lnTo>
                  <a:pt x="41320" y="55540"/>
                </a:lnTo>
                <a:lnTo>
                  <a:pt x="41390" y="55610"/>
                </a:lnTo>
                <a:lnTo>
                  <a:pt x="41470" y="55610"/>
                </a:lnTo>
                <a:lnTo>
                  <a:pt x="41580" y="55560"/>
                </a:lnTo>
                <a:lnTo>
                  <a:pt x="41890" y="55120"/>
                </a:lnTo>
                <a:lnTo>
                  <a:pt x="41980" y="55010"/>
                </a:lnTo>
                <a:lnTo>
                  <a:pt x="42100" y="54940"/>
                </a:lnTo>
                <a:lnTo>
                  <a:pt x="42210" y="54930"/>
                </a:lnTo>
                <a:lnTo>
                  <a:pt x="42330" y="54930"/>
                </a:lnTo>
                <a:lnTo>
                  <a:pt x="42550" y="54990"/>
                </a:lnTo>
                <a:lnTo>
                  <a:pt x="42650" y="55000"/>
                </a:lnTo>
                <a:lnTo>
                  <a:pt x="42750" y="54970"/>
                </a:lnTo>
                <a:lnTo>
                  <a:pt x="43030" y="54810"/>
                </a:lnTo>
                <a:lnTo>
                  <a:pt x="43110" y="54710"/>
                </a:lnTo>
                <a:lnTo>
                  <a:pt x="43170" y="54430"/>
                </a:lnTo>
                <a:lnTo>
                  <a:pt x="43220" y="54310"/>
                </a:lnTo>
                <a:lnTo>
                  <a:pt x="43340" y="54220"/>
                </a:lnTo>
                <a:lnTo>
                  <a:pt x="43430" y="54220"/>
                </a:lnTo>
                <a:lnTo>
                  <a:pt x="43480" y="54250"/>
                </a:lnTo>
                <a:lnTo>
                  <a:pt x="43500" y="54300"/>
                </a:lnTo>
                <a:lnTo>
                  <a:pt x="43490" y="54440"/>
                </a:lnTo>
                <a:lnTo>
                  <a:pt x="43490" y="54530"/>
                </a:lnTo>
                <a:lnTo>
                  <a:pt x="43510" y="54610"/>
                </a:lnTo>
                <a:lnTo>
                  <a:pt x="43560" y="54710"/>
                </a:lnTo>
                <a:lnTo>
                  <a:pt x="43630" y="54800"/>
                </a:lnTo>
                <a:lnTo>
                  <a:pt x="43720" y="54850"/>
                </a:lnTo>
                <a:lnTo>
                  <a:pt x="43790" y="54780"/>
                </a:lnTo>
                <a:lnTo>
                  <a:pt x="43870" y="54720"/>
                </a:lnTo>
                <a:lnTo>
                  <a:pt x="43840" y="54470"/>
                </a:lnTo>
                <a:lnTo>
                  <a:pt x="43770" y="54160"/>
                </a:lnTo>
                <a:lnTo>
                  <a:pt x="43660" y="53910"/>
                </a:lnTo>
                <a:lnTo>
                  <a:pt x="43550" y="53740"/>
                </a:lnTo>
                <a:lnTo>
                  <a:pt x="43590" y="53510"/>
                </a:lnTo>
                <a:lnTo>
                  <a:pt x="43460" y="52920"/>
                </a:lnTo>
                <a:lnTo>
                  <a:pt x="43420" y="52630"/>
                </a:lnTo>
                <a:lnTo>
                  <a:pt x="43420" y="52520"/>
                </a:lnTo>
                <a:lnTo>
                  <a:pt x="43600" y="52330"/>
                </a:lnTo>
                <a:lnTo>
                  <a:pt x="43750" y="52090"/>
                </a:lnTo>
                <a:lnTo>
                  <a:pt x="43840" y="51920"/>
                </a:lnTo>
                <a:lnTo>
                  <a:pt x="43890" y="51770"/>
                </a:lnTo>
                <a:lnTo>
                  <a:pt x="43960" y="51470"/>
                </a:lnTo>
                <a:lnTo>
                  <a:pt x="43980" y="51280"/>
                </a:lnTo>
                <a:lnTo>
                  <a:pt x="44010" y="51120"/>
                </a:lnTo>
                <a:lnTo>
                  <a:pt x="44060" y="50970"/>
                </a:lnTo>
                <a:lnTo>
                  <a:pt x="44330" y="50490"/>
                </a:lnTo>
                <a:lnTo>
                  <a:pt x="44400" y="50390"/>
                </a:lnTo>
                <a:lnTo>
                  <a:pt x="44480" y="50300"/>
                </a:lnTo>
                <a:lnTo>
                  <a:pt x="44580" y="50250"/>
                </a:lnTo>
                <a:lnTo>
                  <a:pt x="44670" y="50240"/>
                </a:lnTo>
                <a:lnTo>
                  <a:pt x="44770" y="50270"/>
                </a:lnTo>
                <a:lnTo>
                  <a:pt x="44840" y="50380"/>
                </a:lnTo>
                <a:lnTo>
                  <a:pt x="44890" y="50480"/>
                </a:lnTo>
                <a:lnTo>
                  <a:pt x="44870" y="51110"/>
                </a:lnTo>
                <a:lnTo>
                  <a:pt x="44980" y="51430"/>
                </a:lnTo>
                <a:lnTo>
                  <a:pt x="45050" y="51490"/>
                </a:lnTo>
                <a:lnTo>
                  <a:pt x="45130" y="51520"/>
                </a:lnTo>
                <a:lnTo>
                  <a:pt x="45220" y="51480"/>
                </a:lnTo>
                <a:lnTo>
                  <a:pt x="45610" y="51150"/>
                </a:lnTo>
                <a:lnTo>
                  <a:pt x="45670" y="51070"/>
                </a:lnTo>
                <a:lnTo>
                  <a:pt x="45710" y="50980"/>
                </a:lnTo>
                <a:lnTo>
                  <a:pt x="45810" y="50740"/>
                </a:lnTo>
                <a:lnTo>
                  <a:pt x="45910" y="50590"/>
                </a:lnTo>
                <a:lnTo>
                  <a:pt x="45990" y="50540"/>
                </a:lnTo>
                <a:lnTo>
                  <a:pt x="46080" y="50550"/>
                </a:lnTo>
                <a:lnTo>
                  <a:pt x="46130" y="50620"/>
                </a:lnTo>
                <a:lnTo>
                  <a:pt x="46150" y="50730"/>
                </a:lnTo>
                <a:lnTo>
                  <a:pt x="46150" y="50850"/>
                </a:lnTo>
                <a:lnTo>
                  <a:pt x="46130" y="50980"/>
                </a:lnTo>
                <a:lnTo>
                  <a:pt x="46140" y="51140"/>
                </a:lnTo>
                <a:lnTo>
                  <a:pt x="46210" y="51320"/>
                </a:lnTo>
                <a:lnTo>
                  <a:pt x="46640" y="52210"/>
                </a:lnTo>
                <a:lnTo>
                  <a:pt x="46750" y="52370"/>
                </a:lnTo>
                <a:lnTo>
                  <a:pt x="46940" y="52550"/>
                </a:lnTo>
                <a:lnTo>
                  <a:pt x="47090" y="52600"/>
                </a:lnTo>
                <a:lnTo>
                  <a:pt x="47250" y="52600"/>
                </a:lnTo>
                <a:lnTo>
                  <a:pt x="47400" y="52560"/>
                </a:lnTo>
                <a:lnTo>
                  <a:pt x="47560" y="52580"/>
                </a:lnTo>
                <a:lnTo>
                  <a:pt x="47640" y="52630"/>
                </a:lnTo>
                <a:lnTo>
                  <a:pt x="47690" y="52700"/>
                </a:lnTo>
                <a:lnTo>
                  <a:pt x="47680" y="52760"/>
                </a:lnTo>
                <a:lnTo>
                  <a:pt x="47630" y="52790"/>
                </a:lnTo>
                <a:lnTo>
                  <a:pt x="47460" y="52870"/>
                </a:lnTo>
                <a:lnTo>
                  <a:pt x="47380" y="52920"/>
                </a:lnTo>
                <a:lnTo>
                  <a:pt x="47320" y="52990"/>
                </a:lnTo>
                <a:lnTo>
                  <a:pt x="47290" y="53070"/>
                </a:lnTo>
                <a:lnTo>
                  <a:pt x="47320" y="53200"/>
                </a:lnTo>
                <a:lnTo>
                  <a:pt x="47550" y="53590"/>
                </a:lnTo>
                <a:lnTo>
                  <a:pt x="47630" y="53800"/>
                </a:lnTo>
                <a:lnTo>
                  <a:pt x="47680" y="54100"/>
                </a:lnTo>
                <a:lnTo>
                  <a:pt x="47690" y="54260"/>
                </a:lnTo>
                <a:lnTo>
                  <a:pt x="47720" y="54390"/>
                </a:lnTo>
                <a:lnTo>
                  <a:pt x="47790" y="54610"/>
                </a:lnTo>
                <a:lnTo>
                  <a:pt x="47880" y="55220"/>
                </a:lnTo>
                <a:lnTo>
                  <a:pt x="47880" y="55310"/>
                </a:lnTo>
                <a:lnTo>
                  <a:pt x="47830" y="55490"/>
                </a:lnTo>
                <a:lnTo>
                  <a:pt x="47810" y="55600"/>
                </a:lnTo>
                <a:lnTo>
                  <a:pt x="47810" y="55720"/>
                </a:lnTo>
                <a:lnTo>
                  <a:pt x="47930" y="56170"/>
                </a:lnTo>
                <a:lnTo>
                  <a:pt x="47970" y="56760"/>
                </a:lnTo>
                <a:lnTo>
                  <a:pt x="48020" y="56960"/>
                </a:lnTo>
                <a:lnTo>
                  <a:pt x="48090" y="57080"/>
                </a:lnTo>
                <a:lnTo>
                  <a:pt x="48180" y="57140"/>
                </a:lnTo>
                <a:lnTo>
                  <a:pt x="48640" y="57180"/>
                </a:lnTo>
                <a:lnTo>
                  <a:pt x="48850" y="57320"/>
                </a:lnTo>
                <a:lnTo>
                  <a:pt x="48730" y="57630"/>
                </a:lnTo>
                <a:lnTo>
                  <a:pt x="48720" y="57770"/>
                </a:lnTo>
                <a:lnTo>
                  <a:pt x="48710" y="57980"/>
                </a:lnTo>
                <a:lnTo>
                  <a:pt x="48790" y="58570"/>
                </a:lnTo>
                <a:lnTo>
                  <a:pt x="48820" y="59210"/>
                </a:lnTo>
                <a:lnTo>
                  <a:pt x="48790" y="59510"/>
                </a:lnTo>
                <a:lnTo>
                  <a:pt x="48680" y="59960"/>
                </a:lnTo>
                <a:lnTo>
                  <a:pt x="48670" y="60320"/>
                </a:lnTo>
                <a:lnTo>
                  <a:pt x="48690" y="60550"/>
                </a:lnTo>
                <a:lnTo>
                  <a:pt x="48730" y="60750"/>
                </a:lnTo>
                <a:lnTo>
                  <a:pt x="48750" y="61000"/>
                </a:lnTo>
                <a:lnTo>
                  <a:pt x="48690" y="61120"/>
                </a:lnTo>
                <a:lnTo>
                  <a:pt x="48570" y="61200"/>
                </a:lnTo>
                <a:lnTo>
                  <a:pt x="48240" y="61270"/>
                </a:lnTo>
                <a:lnTo>
                  <a:pt x="48120" y="61310"/>
                </a:lnTo>
                <a:lnTo>
                  <a:pt x="48010" y="61390"/>
                </a:lnTo>
                <a:lnTo>
                  <a:pt x="47720" y="61700"/>
                </a:lnTo>
                <a:lnTo>
                  <a:pt x="47620" y="61760"/>
                </a:lnTo>
                <a:lnTo>
                  <a:pt x="47490" y="61790"/>
                </a:lnTo>
                <a:lnTo>
                  <a:pt x="47320" y="61810"/>
                </a:lnTo>
                <a:lnTo>
                  <a:pt x="47160" y="61860"/>
                </a:lnTo>
                <a:lnTo>
                  <a:pt x="46990" y="61950"/>
                </a:lnTo>
                <a:lnTo>
                  <a:pt x="46790" y="62220"/>
                </a:lnTo>
                <a:lnTo>
                  <a:pt x="46730" y="62420"/>
                </a:lnTo>
                <a:lnTo>
                  <a:pt x="46740" y="62670"/>
                </a:lnTo>
                <a:lnTo>
                  <a:pt x="47030" y="63440"/>
                </a:lnTo>
                <a:lnTo>
                  <a:pt x="47370" y="64130"/>
                </a:lnTo>
                <a:lnTo>
                  <a:pt x="47790" y="64820"/>
                </a:lnTo>
                <a:lnTo>
                  <a:pt x="47840" y="65020"/>
                </a:lnTo>
                <a:lnTo>
                  <a:pt x="47830" y="65120"/>
                </a:lnTo>
                <a:lnTo>
                  <a:pt x="47740" y="65190"/>
                </a:lnTo>
                <a:lnTo>
                  <a:pt x="47470" y="65320"/>
                </a:lnTo>
                <a:lnTo>
                  <a:pt x="47340" y="65420"/>
                </a:lnTo>
                <a:lnTo>
                  <a:pt x="47230" y="65530"/>
                </a:lnTo>
                <a:lnTo>
                  <a:pt x="47040" y="65790"/>
                </a:lnTo>
                <a:lnTo>
                  <a:pt x="47030" y="65810"/>
                </a:lnTo>
                <a:lnTo>
                  <a:pt x="45470" y="65220"/>
                </a:lnTo>
                <a:lnTo>
                  <a:pt x="45150" y="65190"/>
                </a:lnTo>
                <a:lnTo>
                  <a:pt x="44810" y="65300"/>
                </a:lnTo>
                <a:lnTo>
                  <a:pt x="44270" y="65700"/>
                </a:lnTo>
                <a:lnTo>
                  <a:pt x="44110" y="65750"/>
                </a:lnTo>
                <a:lnTo>
                  <a:pt x="43900" y="65760"/>
                </a:lnTo>
                <a:lnTo>
                  <a:pt x="42200" y="65840"/>
                </a:lnTo>
                <a:lnTo>
                  <a:pt x="42100" y="65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Caras-Severin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16480" y="46990"/>
                </a:moveTo>
                <a:lnTo>
                  <a:pt x="16670" y="46890"/>
                </a:lnTo>
                <a:lnTo>
                  <a:pt x="16840" y="46660"/>
                </a:lnTo>
                <a:lnTo>
                  <a:pt x="16890" y="46550"/>
                </a:lnTo>
                <a:lnTo>
                  <a:pt x="16940" y="46410"/>
                </a:lnTo>
                <a:lnTo>
                  <a:pt x="16940" y="46280"/>
                </a:lnTo>
                <a:lnTo>
                  <a:pt x="16890" y="45900"/>
                </a:lnTo>
                <a:lnTo>
                  <a:pt x="16890" y="45760"/>
                </a:lnTo>
                <a:lnTo>
                  <a:pt x="16920" y="45650"/>
                </a:lnTo>
                <a:lnTo>
                  <a:pt x="17110" y="45410"/>
                </a:lnTo>
                <a:lnTo>
                  <a:pt x="17140" y="45330"/>
                </a:lnTo>
                <a:lnTo>
                  <a:pt x="17150" y="45250"/>
                </a:lnTo>
                <a:lnTo>
                  <a:pt x="17120" y="45120"/>
                </a:lnTo>
                <a:lnTo>
                  <a:pt x="17110" y="45040"/>
                </a:lnTo>
                <a:lnTo>
                  <a:pt x="17120" y="44960"/>
                </a:lnTo>
                <a:lnTo>
                  <a:pt x="17110" y="44860"/>
                </a:lnTo>
                <a:lnTo>
                  <a:pt x="17080" y="44760"/>
                </a:lnTo>
                <a:lnTo>
                  <a:pt x="17030" y="44660"/>
                </a:lnTo>
                <a:lnTo>
                  <a:pt x="16960" y="44580"/>
                </a:lnTo>
                <a:lnTo>
                  <a:pt x="16770" y="44420"/>
                </a:lnTo>
                <a:lnTo>
                  <a:pt x="16440" y="44080"/>
                </a:lnTo>
                <a:lnTo>
                  <a:pt x="16380" y="43970"/>
                </a:lnTo>
                <a:lnTo>
                  <a:pt x="16350" y="43850"/>
                </a:lnTo>
                <a:lnTo>
                  <a:pt x="16340" y="43740"/>
                </a:lnTo>
                <a:lnTo>
                  <a:pt x="16370" y="43630"/>
                </a:lnTo>
                <a:lnTo>
                  <a:pt x="16470" y="43430"/>
                </a:lnTo>
                <a:lnTo>
                  <a:pt x="16510" y="43310"/>
                </a:lnTo>
                <a:lnTo>
                  <a:pt x="16510" y="43190"/>
                </a:lnTo>
                <a:lnTo>
                  <a:pt x="16490" y="43050"/>
                </a:lnTo>
                <a:lnTo>
                  <a:pt x="16490" y="42940"/>
                </a:lnTo>
                <a:lnTo>
                  <a:pt x="16580" y="42810"/>
                </a:lnTo>
                <a:lnTo>
                  <a:pt x="16750" y="42660"/>
                </a:lnTo>
                <a:lnTo>
                  <a:pt x="17160" y="42430"/>
                </a:lnTo>
                <a:lnTo>
                  <a:pt x="17290" y="42290"/>
                </a:lnTo>
                <a:lnTo>
                  <a:pt x="17360" y="42160"/>
                </a:lnTo>
                <a:lnTo>
                  <a:pt x="17360" y="42020"/>
                </a:lnTo>
                <a:lnTo>
                  <a:pt x="17380" y="41870"/>
                </a:lnTo>
                <a:lnTo>
                  <a:pt x="17420" y="41720"/>
                </a:lnTo>
                <a:lnTo>
                  <a:pt x="17510" y="41580"/>
                </a:lnTo>
                <a:lnTo>
                  <a:pt x="17680" y="41460"/>
                </a:lnTo>
                <a:lnTo>
                  <a:pt x="17960" y="41370"/>
                </a:lnTo>
                <a:lnTo>
                  <a:pt x="18260" y="41370"/>
                </a:lnTo>
                <a:lnTo>
                  <a:pt x="18410" y="41410"/>
                </a:lnTo>
                <a:lnTo>
                  <a:pt x="18590" y="41520"/>
                </a:lnTo>
                <a:lnTo>
                  <a:pt x="18810" y="41580"/>
                </a:lnTo>
                <a:lnTo>
                  <a:pt x="18920" y="41630"/>
                </a:lnTo>
                <a:lnTo>
                  <a:pt x="19020" y="41700"/>
                </a:lnTo>
                <a:lnTo>
                  <a:pt x="19140" y="41860"/>
                </a:lnTo>
                <a:lnTo>
                  <a:pt x="19210" y="41920"/>
                </a:lnTo>
                <a:lnTo>
                  <a:pt x="19380" y="41920"/>
                </a:lnTo>
                <a:lnTo>
                  <a:pt x="19620" y="41860"/>
                </a:lnTo>
                <a:lnTo>
                  <a:pt x="20060" y="41660"/>
                </a:lnTo>
                <a:lnTo>
                  <a:pt x="20400" y="41440"/>
                </a:lnTo>
                <a:lnTo>
                  <a:pt x="20500" y="41420"/>
                </a:lnTo>
                <a:lnTo>
                  <a:pt x="20640" y="41460"/>
                </a:lnTo>
                <a:lnTo>
                  <a:pt x="20730" y="41540"/>
                </a:lnTo>
                <a:lnTo>
                  <a:pt x="20800" y="41650"/>
                </a:lnTo>
                <a:lnTo>
                  <a:pt x="20890" y="41870"/>
                </a:lnTo>
                <a:lnTo>
                  <a:pt x="20940" y="41970"/>
                </a:lnTo>
                <a:lnTo>
                  <a:pt x="21010" y="42070"/>
                </a:lnTo>
                <a:lnTo>
                  <a:pt x="21090" y="42140"/>
                </a:lnTo>
                <a:lnTo>
                  <a:pt x="21200" y="42190"/>
                </a:lnTo>
                <a:lnTo>
                  <a:pt x="21320" y="42210"/>
                </a:lnTo>
                <a:lnTo>
                  <a:pt x="21520" y="42180"/>
                </a:lnTo>
                <a:lnTo>
                  <a:pt x="21700" y="42110"/>
                </a:lnTo>
                <a:lnTo>
                  <a:pt x="21950" y="41940"/>
                </a:lnTo>
                <a:lnTo>
                  <a:pt x="22010" y="41850"/>
                </a:lnTo>
                <a:lnTo>
                  <a:pt x="22000" y="41800"/>
                </a:lnTo>
                <a:lnTo>
                  <a:pt x="21870" y="41790"/>
                </a:lnTo>
                <a:lnTo>
                  <a:pt x="21820" y="41780"/>
                </a:lnTo>
                <a:lnTo>
                  <a:pt x="21780" y="41740"/>
                </a:lnTo>
                <a:lnTo>
                  <a:pt x="21760" y="41680"/>
                </a:lnTo>
                <a:lnTo>
                  <a:pt x="21740" y="41520"/>
                </a:lnTo>
                <a:lnTo>
                  <a:pt x="21720" y="41430"/>
                </a:lnTo>
                <a:lnTo>
                  <a:pt x="21730" y="41360"/>
                </a:lnTo>
                <a:lnTo>
                  <a:pt x="21790" y="41310"/>
                </a:lnTo>
                <a:lnTo>
                  <a:pt x="22130" y="41310"/>
                </a:lnTo>
                <a:lnTo>
                  <a:pt x="22350" y="41270"/>
                </a:lnTo>
                <a:lnTo>
                  <a:pt x="22550" y="41200"/>
                </a:lnTo>
                <a:lnTo>
                  <a:pt x="22790" y="41040"/>
                </a:lnTo>
                <a:lnTo>
                  <a:pt x="23040" y="40820"/>
                </a:lnTo>
                <a:lnTo>
                  <a:pt x="23140" y="40780"/>
                </a:lnTo>
                <a:lnTo>
                  <a:pt x="23270" y="40800"/>
                </a:lnTo>
                <a:lnTo>
                  <a:pt x="23340" y="40860"/>
                </a:lnTo>
                <a:lnTo>
                  <a:pt x="23460" y="41000"/>
                </a:lnTo>
                <a:lnTo>
                  <a:pt x="23520" y="41030"/>
                </a:lnTo>
                <a:lnTo>
                  <a:pt x="23610" y="41050"/>
                </a:lnTo>
                <a:lnTo>
                  <a:pt x="23740" y="41040"/>
                </a:lnTo>
                <a:lnTo>
                  <a:pt x="23830" y="41050"/>
                </a:lnTo>
                <a:lnTo>
                  <a:pt x="23910" y="41070"/>
                </a:lnTo>
                <a:lnTo>
                  <a:pt x="23980" y="41060"/>
                </a:lnTo>
                <a:lnTo>
                  <a:pt x="24030" y="41020"/>
                </a:lnTo>
                <a:lnTo>
                  <a:pt x="24300" y="40460"/>
                </a:lnTo>
                <a:lnTo>
                  <a:pt x="24660" y="40210"/>
                </a:lnTo>
                <a:lnTo>
                  <a:pt x="25720" y="40010"/>
                </a:lnTo>
                <a:lnTo>
                  <a:pt x="25800" y="40320"/>
                </a:lnTo>
                <a:lnTo>
                  <a:pt x="26080" y="40710"/>
                </a:lnTo>
                <a:lnTo>
                  <a:pt x="26210" y="40800"/>
                </a:lnTo>
                <a:lnTo>
                  <a:pt x="26350" y="40850"/>
                </a:lnTo>
                <a:lnTo>
                  <a:pt x="26460" y="40870"/>
                </a:lnTo>
                <a:lnTo>
                  <a:pt x="26600" y="40910"/>
                </a:lnTo>
                <a:lnTo>
                  <a:pt x="26650" y="40980"/>
                </a:lnTo>
                <a:lnTo>
                  <a:pt x="26660" y="41070"/>
                </a:lnTo>
                <a:lnTo>
                  <a:pt x="26640" y="41170"/>
                </a:lnTo>
                <a:lnTo>
                  <a:pt x="26650" y="41280"/>
                </a:lnTo>
                <a:lnTo>
                  <a:pt x="26710" y="41320"/>
                </a:lnTo>
                <a:lnTo>
                  <a:pt x="26790" y="41320"/>
                </a:lnTo>
                <a:lnTo>
                  <a:pt x="26880" y="41300"/>
                </a:lnTo>
                <a:lnTo>
                  <a:pt x="26980" y="41320"/>
                </a:lnTo>
                <a:lnTo>
                  <a:pt x="27040" y="41390"/>
                </a:lnTo>
                <a:lnTo>
                  <a:pt x="27100" y="41500"/>
                </a:lnTo>
                <a:lnTo>
                  <a:pt x="27220" y="41600"/>
                </a:lnTo>
                <a:lnTo>
                  <a:pt x="27400" y="41720"/>
                </a:lnTo>
                <a:lnTo>
                  <a:pt x="27720" y="41970"/>
                </a:lnTo>
                <a:lnTo>
                  <a:pt x="27870" y="42150"/>
                </a:lnTo>
                <a:lnTo>
                  <a:pt x="27960" y="42350"/>
                </a:lnTo>
                <a:lnTo>
                  <a:pt x="28070" y="42750"/>
                </a:lnTo>
                <a:lnTo>
                  <a:pt x="28100" y="42910"/>
                </a:lnTo>
                <a:lnTo>
                  <a:pt x="28110" y="43060"/>
                </a:lnTo>
                <a:lnTo>
                  <a:pt x="28110" y="43210"/>
                </a:lnTo>
                <a:lnTo>
                  <a:pt x="28150" y="43440"/>
                </a:lnTo>
                <a:lnTo>
                  <a:pt x="28130" y="43560"/>
                </a:lnTo>
                <a:lnTo>
                  <a:pt x="28080" y="43700"/>
                </a:lnTo>
                <a:lnTo>
                  <a:pt x="27960" y="43880"/>
                </a:lnTo>
                <a:lnTo>
                  <a:pt x="27930" y="43970"/>
                </a:lnTo>
                <a:lnTo>
                  <a:pt x="27950" y="44090"/>
                </a:lnTo>
                <a:lnTo>
                  <a:pt x="28020" y="44220"/>
                </a:lnTo>
                <a:lnTo>
                  <a:pt x="28150" y="44410"/>
                </a:lnTo>
                <a:lnTo>
                  <a:pt x="28210" y="44550"/>
                </a:lnTo>
                <a:lnTo>
                  <a:pt x="28230" y="44680"/>
                </a:lnTo>
                <a:lnTo>
                  <a:pt x="28230" y="44790"/>
                </a:lnTo>
                <a:lnTo>
                  <a:pt x="28210" y="44890"/>
                </a:lnTo>
                <a:lnTo>
                  <a:pt x="28150" y="45000"/>
                </a:lnTo>
                <a:lnTo>
                  <a:pt x="27950" y="45320"/>
                </a:lnTo>
                <a:lnTo>
                  <a:pt x="27900" y="45430"/>
                </a:lnTo>
                <a:lnTo>
                  <a:pt x="27880" y="45530"/>
                </a:lnTo>
                <a:lnTo>
                  <a:pt x="27870" y="45800"/>
                </a:lnTo>
                <a:lnTo>
                  <a:pt x="27220" y="46380"/>
                </a:lnTo>
                <a:lnTo>
                  <a:pt x="26940" y="46750"/>
                </a:lnTo>
                <a:lnTo>
                  <a:pt x="26860" y="46930"/>
                </a:lnTo>
                <a:lnTo>
                  <a:pt x="26850" y="47070"/>
                </a:lnTo>
                <a:lnTo>
                  <a:pt x="26880" y="47180"/>
                </a:lnTo>
                <a:lnTo>
                  <a:pt x="26960" y="47240"/>
                </a:lnTo>
                <a:lnTo>
                  <a:pt x="27080" y="47290"/>
                </a:lnTo>
                <a:lnTo>
                  <a:pt x="27450" y="47310"/>
                </a:lnTo>
                <a:lnTo>
                  <a:pt x="27540" y="47340"/>
                </a:lnTo>
                <a:lnTo>
                  <a:pt x="27600" y="47420"/>
                </a:lnTo>
                <a:lnTo>
                  <a:pt x="27650" y="47530"/>
                </a:lnTo>
                <a:lnTo>
                  <a:pt x="27600" y="47810"/>
                </a:lnTo>
                <a:lnTo>
                  <a:pt x="27190" y="48250"/>
                </a:lnTo>
                <a:lnTo>
                  <a:pt x="26880" y="48750"/>
                </a:lnTo>
                <a:lnTo>
                  <a:pt x="26810" y="48950"/>
                </a:lnTo>
                <a:lnTo>
                  <a:pt x="26770" y="49110"/>
                </a:lnTo>
                <a:lnTo>
                  <a:pt x="26760" y="49250"/>
                </a:lnTo>
                <a:lnTo>
                  <a:pt x="26730" y="49430"/>
                </a:lnTo>
                <a:lnTo>
                  <a:pt x="26670" y="49650"/>
                </a:lnTo>
                <a:lnTo>
                  <a:pt x="26570" y="49960"/>
                </a:lnTo>
                <a:lnTo>
                  <a:pt x="26170" y="50640"/>
                </a:lnTo>
                <a:lnTo>
                  <a:pt x="25930" y="51250"/>
                </a:lnTo>
                <a:lnTo>
                  <a:pt x="25780" y="51900"/>
                </a:lnTo>
                <a:lnTo>
                  <a:pt x="25680" y="52200"/>
                </a:lnTo>
                <a:lnTo>
                  <a:pt x="25590" y="52350"/>
                </a:lnTo>
                <a:lnTo>
                  <a:pt x="25490" y="52430"/>
                </a:lnTo>
                <a:lnTo>
                  <a:pt x="25340" y="52460"/>
                </a:lnTo>
                <a:lnTo>
                  <a:pt x="25240" y="52450"/>
                </a:lnTo>
                <a:lnTo>
                  <a:pt x="25170" y="52410"/>
                </a:lnTo>
                <a:lnTo>
                  <a:pt x="25120" y="52350"/>
                </a:lnTo>
                <a:lnTo>
                  <a:pt x="25060" y="52210"/>
                </a:lnTo>
                <a:lnTo>
                  <a:pt x="24990" y="52150"/>
                </a:lnTo>
                <a:lnTo>
                  <a:pt x="24930" y="52110"/>
                </a:lnTo>
                <a:lnTo>
                  <a:pt x="24840" y="52090"/>
                </a:lnTo>
                <a:lnTo>
                  <a:pt x="24530" y="52100"/>
                </a:lnTo>
                <a:lnTo>
                  <a:pt x="24430" y="52090"/>
                </a:lnTo>
                <a:lnTo>
                  <a:pt x="24360" y="52050"/>
                </a:lnTo>
                <a:lnTo>
                  <a:pt x="24290" y="52000"/>
                </a:lnTo>
                <a:lnTo>
                  <a:pt x="23960" y="51670"/>
                </a:lnTo>
                <a:lnTo>
                  <a:pt x="23870" y="51620"/>
                </a:lnTo>
                <a:lnTo>
                  <a:pt x="23770" y="51600"/>
                </a:lnTo>
                <a:lnTo>
                  <a:pt x="23630" y="51630"/>
                </a:lnTo>
                <a:lnTo>
                  <a:pt x="23570" y="51700"/>
                </a:lnTo>
                <a:lnTo>
                  <a:pt x="23540" y="51800"/>
                </a:lnTo>
                <a:lnTo>
                  <a:pt x="23540" y="51910"/>
                </a:lnTo>
                <a:lnTo>
                  <a:pt x="23500" y="52090"/>
                </a:lnTo>
                <a:lnTo>
                  <a:pt x="23410" y="52310"/>
                </a:lnTo>
                <a:lnTo>
                  <a:pt x="23200" y="52680"/>
                </a:lnTo>
                <a:lnTo>
                  <a:pt x="23090" y="52910"/>
                </a:lnTo>
                <a:lnTo>
                  <a:pt x="23030" y="53110"/>
                </a:lnTo>
                <a:lnTo>
                  <a:pt x="22990" y="53270"/>
                </a:lnTo>
                <a:lnTo>
                  <a:pt x="22970" y="53440"/>
                </a:lnTo>
                <a:lnTo>
                  <a:pt x="22980" y="53620"/>
                </a:lnTo>
                <a:lnTo>
                  <a:pt x="23050" y="53850"/>
                </a:lnTo>
                <a:lnTo>
                  <a:pt x="23100" y="54030"/>
                </a:lnTo>
                <a:lnTo>
                  <a:pt x="23110" y="54200"/>
                </a:lnTo>
                <a:lnTo>
                  <a:pt x="23060" y="54370"/>
                </a:lnTo>
                <a:lnTo>
                  <a:pt x="22990" y="54470"/>
                </a:lnTo>
                <a:lnTo>
                  <a:pt x="22880" y="54520"/>
                </a:lnTo>
                <a:lnTo>
                  <a:pt x="22770" y="54540"/>
                </a:lnTo>
                <a:lnTo>
                  <a:pt x="22660" y="54530"/>
                </a:lnTo>
                <a:lnTo>
                  <a:pt x="22420" y="54460"/>
                </a:lnTo>
                <a:lnTo>
                  <a:pt x="22290" y="54450"/>
                </a:lnTo>
                <a:lnTo>
                  <a:pt x="22000" y="54500"/>
                </a:lnTo>
                <a:lnTo>
                  <a:pt x="21770" y="54540"/>
                </a:lnTo>
                <a:lnTo>
                  <a:pt x="21750" y="54450"/>
                </a:lnTo>
                <a:lnTo>
                  <a:pt x="21480" y="53790"/>
                </a:lnTo>
                <a:lnTo>
                  <a:pt x="21380" y="53700"/>
                </a:lnTo>
                <a:lnTo>
                  <a:pt x="21080" y="53650"/>
                </a:lnTo>
                <a:lnTo>
                  <a:pt x="20210" y="53190"/>
                </a:lnTo>
                <a:lnTo>
                  <a:pt x="20050" y="53160"/>
                </a:lnTo>
                <a:lnTo>
                  <a:pt x="19880" y="53200"/>
                </a:lnTo>
                <a:lnTo>
                  <a:pt x="19530" y="53360"/>
                </a:lnTo>
                <a:lnTo>
                  <a:pt x="19100" y="53450"/>
                </a:lnTo>
                <a:lnTo>
                  <a:pt x="18600" y="53450"/>
                </a:lnTo>
                <a:lnTo>
                  <a:pt x="18130" y="53310"/>
                </a:lnTo>
                <a:lnTo>
                  <a:pt x="17780" y="52950"/>
                </a:lnTo>
                <a:lnTo>
                  <a:pt x="17690" y="52710"/>
                </a:lnTo>
                <a:lnTo>
                  <a:pt x="17630" y="52460"/>
                </a:lnTo>
                <a:lnTo>
                  <a:pt x="17550" y="52250"/>
                </a:lnTo>
                <a:lnTo>
                  <a:pt x="17380" y="52090"/>
                </a:lnTo>
                <a:lnTo>
                  <a:pt x="17190" y="52030"/>
                </a:lnTo>
                <a:lnTo>
                  <a:pt x="16600" y="52080"/>
                </a:lnTo>
                <a:lnTo>
                  <a:pt x="15790" y="51990"/>
                </a:lnTo>
                <a:lnTo>
                  <a:pt x="15630" y="51920"/>
                </a:lnTo>
                <a:lnTo>
                  <a:pt x="15460" y="51560"/>
                </a:lnTo>
                <a:lnTo>
                  <a:pt x="15290" y="51430"/>
                </a:lnTo>
                <a:lnTo>
                  <a:pt x="15280" y="51420"/>
                </a:lnTo>
                <a:lnTo>
                  <a:pt x="15120" y="51350"/>
                </a:lnTo>
                <a:lnTo>
                  <a:pt x="15150" y="51170"/>
                </a:lnTo>
                <a:lnTo>
                  <a:pt x="15240" y="51020"/>
                </a:lnTo>
                <a:lnTo>
                  <a:pt x="15370" y="50910"/>
                </a:lnTo>
                <a:lnTo>
                  <a:pt x="15620" y="50810"/>
                </a:lnTo>
                <a:lnTo>
                  <a:pt x="16180" y="50840"/>
                </a:lnTo>
                <a:lnTo>
                  <a:pt x="16450" y="50800"/>
                </a:lnTo>
                <a:lnTo>
                  <a:pt x="16840" y="50690"/>
                </a:lnTo>
                <a:lnTo>
                  <a:pt x="16980" y="50570"/>
                </a:lnTo>
                <a:lnTo>
                  <a:pt x="17010" y="50310"/>
                </a:lnTo>
                <a:lnTo>
                  <a:pt x="16930" y="50100"/>
                </a:lnTo>
                <a:lnTo>
                  <a:pt x="16790" y="49970"/>
                </a:lnTo>
                <a:lnTo>
                  <a:pt x="16450" y="49840"/>
                </a:lnTo>
                <a:lnTo>
                  <a:pt x="16210" y="49720"/>
                </a:lnTo>
                <a:lnTo>
                  <a:pt x="15750" y="49640"/>
                </a:lnTo>
                <a:lnTo>
                  <a:pt x="15530" y="49490"/>
                </a:lnTo>
                <a:lnTo>
                  <a:pt x="15520" y="49410"/>
                </a:lnTo>
                <a:lnTo>
                  <a:pt x="15550" y="49320"/>
                </a:lnTo>
                <a:lnTo>
                  <a:pt x="15520" y="49250"/>
                </a:lnTo>
                <a:lnTo>
                  <a:pt x="15350" y="49240"/>
                </a:lnTo>
                <a:lnTo>
                  <a:pt x="15220" y="49210"/>
                </a:lnTo>
                <a:lnTo>
                  <a:pt x="15200" y="49100"/>
                </a:lnTo>
                <a:lnTo>
                  <a:pt x="15250" y="48950"/>
                </a:lnTo>
                <a:lnTo>
                  <a:pt x="15320" y="48850"/>
                </a:lnTo>
                <a:lnTo>
                  <a:pt x="15410" y="48800"/>
                </a:lnTo>
                <a:lnTo>
                  <a:pt x="15660" y="48780"/>
                </a:lnTo>
                <a:lnTo>
                  <a:pt x="15760" y="48750"/>
                </a:lnTo>
                <a:lnTo>
                  <a:pt x="15880" y="48640"/>
                </a:lnTo>
                <a:lnTo>
                  <a:pt x="15910" y="48580"/>
                </a:lnTo>
                <a:lnTo>
                  <a:pt x="15920" y="48480"/>
                </a:lnTo>
                <a:lnTo>
                  <a:pt x="15950" y="48290"/>
                </a:lnTo>
                <a:lnTo>
                  <a:pt x="15980" y="48230"/>
                </a:lnTo>
                <a:lnTo>
                  <a:pt x="16060" y="48140"/>
                </a:lnTo>
                <a:lnTo>
                  <a:pt x="16090" y="48080"/>
                </a:lnTo>
                <a:lnTo>
                  <a:pt x="16100" y="48010"/>
                </a:lnTo>
                <a:lnTo>
                  <a:pt x="16100" y="47910"/>
                </a:lnTo>
                <a:lnTo>
                  <a:pt x="16090" y="47830"/>
                </a:lnTo>
                <a:lnTo>
                  <a:pt x="16080" y="47810"/>
                </a:lnTo>
                <a:lnTo>
                  <a:pt x="16150" y="47700"/>
                </a:lnTo>
                <a:lnTo>
                  <a:pt x="16230" y="47610"/>
                </a:lnTo>
                <a:lnTo>
                  <a:pt x="16330" y="47560"/>
                </a:lnTo>
                <a:lnTo>
                  <a:pt x="16450" y="47550"/>
                </a:lnTo>
                <a:lnTo>
                  <a:pt x="16570" y="47450"/>
                </a:lnTo>
                <a:lnTo>
                  <a:pt x="16610" y="47280"/>
                </a:lnTo>
                <a:lnTo>
                  <a:pt x="16570" y="47100"/>
                </a:lnTo>
                <a:lnTo>
                  <a:pt x="16480" y="4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otosan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3650" y="13270"/>
                </a:moveTo>
                <a:lnTo>
                  <a:pt x="73510" y="13340"/>
                </a:lnTo>
                <a:lnTo>
                  <a:pt x="73120" y="13520"/>
                </a:lnTo>
                <a:lnTo>
                  <a:pt x="72730" y="13520"/>
                </a:lnTo>
                <a:lnTo>
                  <a:pt x="72570" y="13480"/>
                </a:lnTo>
                <a:lnTo>
                  <a:pt x="72460" y="13490"/>
                </a:lnTo>
                <a:lnTo>
                  <a:pt x="72350" y="13560"/>
                </a:lnTo>
                <a:lnTo>
                  <a:pt x="72180" y="13750"/>
                </a:lnTo>
                <a:lnTo>
                  <a:pt x="72090" y="13830"/>
                </a:lnTo>
                <a:lnTo>
                  <a:pt x="72010" y="13920"/>
                </a:lnTo>
                <a:lnTo>
                  <a:pt x="71960" y="14030"/>
                </a:lnTo>
                <a:lnTo>
                  <a:pt x="71920" y="14270"/>
                </a:lnTo>
                <a:lnTo>
                  <a:pt x="71850" y="14380"/>
                </a:lnTo>
                <a:lnTo>
                  <a:pt x="71730" y="14430"/>
                </a:lnTo>
                <a:lnTo>
                  <a:pt x="71470" y="14440"/>
                </a:lnTo>
                <a:lnTo>
                  <a:pt x="71340" y="14400"/>
                </a:lnTo>
                <a:lnTo>
                  <a:pt x="71180" y="14310"/>
                </a:lnTo>
                <a:lnTo>
                  <a:pt x="71000" y="14240"/>
                </a:lnTo>
                <a:lnTo>
                  <a:pt x="70740" y="14180"/>
                </a:lnTo>
                <a:lnTo>
                  <a:pt x="70580" y="14060"/>
                </a:lnTo>
                <a:lnTo>
                  <a:pt x="70500" y="14030"/>
                </a:lnTo>
                <a:lnTo>
                  <a:pt x="70390" y="14050"/>
                </a:lnTo>
                <a:lnTo>
                  <a:pt x="70290" y="14130"/>
                </a:lnTo>
                <a:lnTo>
                  <a:pt x="70220" y="14220"/>
                </a:lnTo>
                <a:lnTo>
                  <a:pt x="70190" y="14330"/>
                </a:lnTo>
                <a:lnTo>
                  <a:pt x="70210" y="14450"/>
                </a:lnTo>
                <a:lnTo>
                  <a:pt x="70380" y="14840"/>
                </a:lnTo>
                <a:lnTo>
                  <a:pt x="70390" y="14960"/>
                </a:lnTo>
                <a:lnTo>
                  <a:pt x="70340" y="15060"/>
                </a:lnTo>
                <a:lnTo>
                  <a:pt x="70240" y="15140"/>
                </a:lnTo>
                <a:lnTo>
                  <a:pt x="70040" y="15210"/>
                </a:lnTo>
                <a:lnTo>
                  <a:pt x="69890" y="15240"/>
                </a:lnTo>
                <a:lnTo>
                  <a:pt x="69710" y="15180"/>
                </a:lnTo>
                <a:lnTo>
                  <a:pt x="69590" y="15090"/>
                </a:lnTo>
                <a:lnTo>
                  <a:pt x="69490" y="14980"/>
                </a:lnTo>
                <a:lnTo>
                  <a:pt x="69350" y="14800"/>
                </a:lnTo>
                <a:lnTo>
                  <a:pt x="69270" y="14730"/>
                </a:lnTo>
                <a:lnTo>
                  <a:pt x="69190" y="14670"/>
                </a:lnTo>
                <a:lnTo>
                  <a:pt x="69090" y="14640"/>
                </a:lnTo>
                <a:lnTo>
                  <a:pt x="67480" y="14630"/>
                </a:lnTo>
                <a:lnTo>
                  <a:pt x="67330" y="14600"/>
                </a:lnTo>
                <a:lnTo>
                  <a:pt x="67220" y="14540"/>
                </a:lnTo>
                <a:lnTo>
                  <a:pt x="67040" y="14410"/>
                </a:lnTo>
                <a:lnTo>
                  <a:pt x="66950" y="14400"/>
                </a:lnTo>
                <a:lnTo>
                  <a:pt x="66860" y="14440"/>
                </a:lnTo>
                <a:lnTo>
                  <a:pt x="66790" y="14530"/>
                </a:lnTo>
                <a:lnTo>
                  <a:pt x="66750" y="14680"/>
                </a:lnTo>
                <a:lnTo>
                  <a:pt x="66610" y="14970"/>
                </a:lnTo>
                <a:lnTo>
                  <a:pt x="66220" y="15350"/>
                </a:lnTo>
                <a:lnTo>
                  <a:pt x="65820" y="15290"/>
                </a:lnTo>
                <a:lnTo>
                  <a:pt x="65720" y="15220"/>
                </a:lnTo>
                <a:lnTo>
                  <a:pt x="65580" y="15100"/>
                </a:lnTo>
                <a:lnTo>
                  <a:pt x="65350" y="14760"/>
                </a:lnTo>
                <a:lnTo>
                  <a:pt x="65300" y="14620"/>
                </a:lnTo>
                <a:lnTo>
                  <a:pt x="65270" y="14460"/>
                </a:lnTo>
                <a:lnTo>
                  <a:pt x="65280" y="14290"/>
                </a:lnTo>
                <a:lnTo>
                  <a:pt x="65300" y="14090"/>
                </a:lnTo>
                <a:lnTo>
                  <a:pt x="65290" y="13900"/>
                </a:lnTo>
                <a:lnTo>
                  <a:pt x="65140" y="13160"/>
                </a:lnTo>
                <a:lnTo>
                  <a:pt x="65050" y="12850"/>
                </a:lnTo>
                <a:lnTo>
                  <a:pt x="64950" y="12680"/>
                </a:lnTo>
                <a:lnTo>
                  <a:pt x="64650" y="12360"/>
                </a:lnTo>
                <a:lnTo>
                  <a:pt x="64530" y="12160"/>
                </a:lnTo>
                <a:lnTo>
                  <a:pt x="63890" y="11360"/>
                </a:lnTo>
                <a:lnTo>
                  <a:pt x="63710" y="11050"/>
                </a:lnTo>
                <a:lnTo>
                  <a:pt x="62610" y="9650"/>
                </a:lnTo>
                <a:lnTo>
                  <a:pt x="62390" y="9420"/>
                </a:lnTo>
                <a:lnTo>
                  <a:pt x="61900" y="9140"/>
                </a:lnTo>
                <a:lnTo>
                  <a:pt x="61510" y="8810"/>
                </a:lnTo>
                <a:lnTo>
                  <a:pt x="61250" y="8650"/>
                </a:lnTo>
                <a:lnTo>
                  <a:pt x="61110" y="8500"/>
                </a:lnTo>
                <a:lnTo>
                  <a:pt x="61040" y="8340"/>
                </a:lnTo>
                <a:lnTo>
                  <a:pt x="60880" y="7470"/>
                </a:lnTo>
                <a:lnTo>
                  <a:pt x="61100" y="7470"/>
                </a:lnTo>
                <a:lnTo>
                  <a:pt x="61390" y="7330"/>
                </a:lnTo>
                <a:lnTo>
                  <a:pt x="61400" y="7330"/>
                </a:lnTo>
                <a:lnTo>
                  <a:pt x="61420" y="7330"/>
                </a:lnTo>
                <a:lnTo>
                  <a:pt x="61440" y="7320"/>
                </a:lnTo>
                <a:lnTo>
                  <a:pt x="61460" y="7320"/>
                </a:lnTo>
                <a:lnTo>
                  <a:pt x="61470" y="7320"/>
                </a:lnTo>
                <a:lnTo>
                  <a:pt x="61480" y="7310"/>
                </a:lnTo>
                <a:lnTo>
                  <a:pt x="61520" y="7300"/>
                </a:lnTo>
                <a:lnTo>
                  <a:pt x="61660" y="7230"/>
                </a:lnTo>
                <a:lnTo>
                  <a:pt x="61680" y="7220"/>
                </a:lnTo>
                <a:lnTo>
                  <a:pt x="61690" y="7200"/>
                </a:lnTo>
                <a:lnTo>
                  <a:pt x="61760" y="7130"/>
                </a:lnTo>
                <a:lnTo>
                  <a:pt x="61800" y="7050"/>
                </a:lnTo>
                <a:lnTo>
                  <a:pt x="61820" y="7000"/>
                </a:lnTo>
                <a:lnTo>
                  <a:pt x="61840" y="6940"/>
                </a:lnTo>
                <a:lnTo>
                  <a:pt x="61850" y="6880"/>
                </a:lnTo>
                <a:lnTo>
                  <a:pt x="61870" y="6820"/>
                </a:lnTo>
                <a:lnTo>
                  <a:pt x="61890" y="6750"/>
                </a:lnTo>
                <a:lnTo>
                  <a:pt x="61890" y="6740"/>
                </a:lnTo>
                <a:lnTo>
                  <a:pt x="61890" y="6720"/>
                </a:lnTo>
                <a:lnTo>
                  <a:pt x="61890" y="6710"/>
                </a:lnTo>
                <a:lnTo>
                  <a:pt x="61890" y="6690"/>
                </a:lnTo>
                <a:lnTo>
                  <a:pt x="61900" y="6670"/>
                </a:lnTo>
                <a:lnTo>
                  <a:pt x="61900" y="6660"/>
                </a:lnTo>
                <a:lnTo>
                  <a:pt x="61900" y="6640"/>
                </a:lnTo>
                <a:lnTo>
                  <a:pt x="61910" y="6600"/>
                </a:lnTo>
                <a:lnTo>
                  <a:pt x="61910" y="6560"/>
                </a:lnTo>
                <a:lnTo>
                  <a:pt x="61980" y="6470"/>
                </a:lnTo>
                <a:lnTo>
                  <a:pt x="62230" y="6260"/>
                </a:lnTo>
                <a:lnTo>
                  <a:pt x="62330" y="6140"/>
                </a:lnTo>
                <a:lnTo>
                  <a:pt x="62380" y="6100"/>
                </a:lnTo>
                <a:lnTo>
                  <a:pt x="62400" y="6090"/>
                </a:lnTo>
                <a:lnTo>
                  <a:pt x="62440" y="6070"/>
                </a:lnTo>
                <a:lnTo>
                  <a:pt x="62450" y="6070"/>
                </a:lnTo>
                <a:lnTo>
                  <a:pt x="62450" y="6060"/>
                </a:lnTo>
                <a:lnTo>
                  <a:pt x="62460" y="6060"/>
                </a:lnTo>
                <a:lnTo>
                  <a:pt x="62490" y="6020"/>
                </a:lnTo>
                <a:lnTo>
                  <a:pt x="62510" y="5990"/>
                </a:lnTo>
                <a:lnTo>
                  <a:pt x="62520" y="5970"/>
                </a:lnTo>
                <a:lnTo>
                  <a:pt x="62540" y="5920"/>
                </a:lnTo>
                <a:lnTo>
                  <a:pt x="62550" y="5870"/>
                </a:lnTo>
                <a:lnTo>
                  <a:pt x="62560" y="5790"/>
                </a:lnTo>
                <a:lnTo>
                  <a:pt x="62580" y="5750"/>
                </a:lnTo>
                <a:lnTo>
                  <a:pt x="62610" y="5710"/>
                </a:lnTo>
                <a:lnTo>
                  <a:pt x="62610" y="5700"/>
                </a:lnTo>
                <a:lnTo>
                  <a:pt x="62630" y="5620"/>
                </a:lnTo>
                <a:lnTo>
                  <a:pt x="62630" y="5560"/>
                </a:lnTo>
                <a:lnTo>
                  <a:pt x="62630" y="5530"/>
                </a:lnTo>
                <a:lnTo>
                  <a:pt x="62640" y="5500"/>
                </a:lnTo>
                <a:lnTo>
                  <a:pt x="62650" y="5460"/>
                </a:lnTo>
                <a:lnTo>
                  <a:pt x="62650" y="5450"/>
                </a:lnTo>
                <a:lnTo>
                  <a:pt x="62680" y="5400"/>
                </a:lnTo>
                <a:lnTo>
                  <a:pt x="62720" y="5320"/>
                </a:lnTo>
                <a:lnTo>
                  <a:pt x="62750" y="5260"/>
                </a:lnTo>
                <a:lnTo>
                  <a:pt x="62750" y="5240"/>
                </a:lnTo>
                <a:lnTo>
                  <a:pt x="62800" y="5190"/>
                </a:lnTo>
                <a:lnTo>
                  <a:pt x="62850" y="5110"/>
                </a:lnTo>
                <a:lnTo>
                  <a:pt x="62870" y="5090"/>
                </a:lnTo>
                <a:lnTo>
                  <a:pt x="62930" y="5020"/>
                </a:lnTo>
                <a:lnTo>
                  <a:pt x="63000" y="4980"/>
                </a:lnTo>
                <a:lnTo>
                  <a:pt x="63040" y="4960"/>
                </a:lnTo>
                <a:lnTo>
                  <a:pt x="63070" y="4920"/>
                </a:lnTo>
                <a:lnTo>
                  <a:pt x="63100" y="4870"/>
                </a:lnTo>
                <a:lnTo>
                  <a:pt x="63110" y="4840"/>
                </a:lnTo>
                <a:lnTo>
                  <a:pt x="63100" y="4780"/>
                </a:lnTo>
                <a:lnTo>
                  <a:pt x="63100" y="4770"/>
                </a:lnTo>
                <a:lnTo>
                  <a:pt x="63100" y="4760"/>
                </a:lnTo>
                <a:lnTo>
                  <a:pt x="63060" y="4680"/>
                </a:lnTo>
                <a:lnTo>
                  <a:pt x="63060" y="4670"/>
                </a:lnTo>
                <a:lnTo>
                  <a:pt x="63040" y="4630"/>
                </a:lnTo>
                <a:lnTo>
                  <a:pt x="63040" y="4610"/>
                </a:lnTo>
                <a:lnTo>
                  <a:pt x="63050" y="4570"/>
                </a:lnTo>
                <a:lnTo>
                  <a:pt x="63090" y="4540"/>
                </a:lnTo>
                <a:lnTo>
                  <a:pt x="63090" y="4520"/>
                </a:lnTo>
                <a:lnTo>
                  <a:pt x="63090" y="4510"/>
                </a:lnTo>
                <a:lnTo>
                  <a:pt x="63100" y="4510"/>
                </a:lnTo>
                <a:lnTo>
                  <a:pt x="63100" y="4520"/>
                </a:lnTo>
                <a:lnTo>
                  <a:pt x="63110" y="4520"/>
                </a:lnTo>
                <a:lnTo>
                  <a:pt x="63120" y="4520"/>
                </a:lnTo>
                <a:lnTo>
                  <a:pt x="63130" y="4520"/>
                </a:lnTo>
                <a:lnTo>
                  <a:pt x="63140" y="4530"/>
                </a:lnTo>
                <a:lnTo>
                  <a:pt x="63160" y="4530"/>
                </a:lnTo>
                <a:lnTo>
                  <a:pt x="63170" y="4530"/>
                </a:lnTo>
                <a:lnTo>
                  <a:pt x="63180" y="4530"/>
                </a:lnTo>
                <a:lnTo>
                  <a:pt x="63200" y="4530"/>
                </a:lnTo>
                <a:lnTo>
                  <a:pt x="63220" y="4530"/>
                </a:lnTo>
                <a:lnTo>
                  <a:pt x="63230" y="4520"/>
                </a:lnTo>
                <a:lnTo>
                  <a:pt x="63240" y="4510"/>
                </a:lnTo>
                <a:lnTo>
                  <a:pt x="63250" y="4500"/>
                </a:lnTo>
                <a:lnTo>
                  <a:pt x="63250" y="4490"/>
                </a:lnTo>
                <a:lnTo>
                  <a:pt x="63250" y="4480"/>
                </a:lnTo>
                <a:lnTo>
                  <a:pt x="63240" y="4470"/>
                </a:lnTo>
                <a:lnTo>
                  <a:pt x="63230" y="4440"/>
                </a:lnTo>
                <a:lnTo>
                  <a:pt x="63230" y="4430"/>
                </a:lnTo>
                <a:lnTo>
                  <a:pt x="63230" y="4420"/>
                </a:lnTo>
                <a:lnTo>
                  <a:pt x="63240" y="4410"/>
                </a:lnTo>
                <a:lnTo>
                  <a:pt x="63250" y="4410"/>
                </a:lnTo>
                <a:lnTo>
                  <a:pt x="63260" y="4400"/>
                </a:lnTo>
                <a:lnTo>
                  <a:pt x="63270" y="4400"/>
                </a:lnTo>
                <a:lnTo>
                  <a:pt x="63280" y="4410"/>
                </a:lnTo>
                <a:lnTo>
                  <a:pt x="63280" y="4420"/>
                </a:lnTo>
                <a:lnTo>
                  <a:pt x="63290" y="4430"/>
                </a:lnTo>
                <a:lnTo>
                  <a:pt x="63300" y="4460"/>
                </a:lnTo>
                <a:lnTo>
                  <a:pt x="63300" y="4480"/>
                </a:lnTo>
                <a:lnTo>
                  <a:pt x="63310" y="4480"/>
                </a:lnTo>
                <a:lnTo>
                  <a:pt x="63310" y="4490"/>
                </a:lnTo>
                <a:lnTo>
                  <a:pt x="63320" y="4500"/>
                </a:lnTo>
                <a:lnTo>
                  <a:pt x="63330" y="4500"/>
                </a:lnTo>
                <a:lnTo>
                  <a:pt x="63350" y="4490"/>
                </a:lnTo>
                <a:lnTo>
                  <a:pt x="63360" y="4480"/>
                </a:lnTo>
                <a:lnTo>
                  <a:pt x="63380" y="4460"/>
                </a:lnTo>
                <a:lnTo>
                  <a:pt x="63390" y="4460"/>
                </a:lnTo>
                <a:lnTo>
                  <a:pt x="63410" y="4440"/>
                </a:lnTo>
                <a:lnTo>
                  <a:pt x="63430" y="4420"/>
                </a:lnTo>
                <a:lnTo>
                  <a:pt x="63440" y="4410"/>
                </a:lnTo>
                <a:lnTo>
                  <a:pt x="63450" y="4400"/>
                </a:lnTo>
                <a:lnTo>
                  <a:pt x="63450" y="4390"/>
                </a:lnTo>
                <a:lnTo>
                  <a:pt x="63440" y="4380"/>
                </a:lnTo>
                <a:lnTo>
                  <a:pt x="63440" y="4370"/>
                </a:lnTo>
                <a:lnTo>
                  <a:pt x="63450" y="4360"/>
                </a:lnTo>
                <a:lnTo>
                  <a:pt x="63450" y="4340"/>
                </a:lnTo>
                <a:lnTo>
                  <a:pt x="63460" y="4330"/>
                </a:lnTo>
                <a:lnTo>
                  <a:pt x="63470" y="4320"/>
                </a:lnTo>
                <a:lnTo>
                  <a:pt x="63480" y="4320"/>
                </a:lnTo>
                <a:lnTo>
                  <a:pt x="63490" y="4310"/>
                </a:lnTo>
                <a:lnTo>
                  <a:pt x="63510" y="4320"/>
                </a:lnTo>
                <a:lnTo>
                  <a:pt x="63530" y="4320"/>
                </a:lnTo>
                <a:lnTo>
                  <a:pt x="63550" y="4320"/>
                </a:lnTo>
                <a:lnTo>
                  <a:pt x="63560" y="4330"/>
                </a:lnTo>
                <a:lnTo>
                  <a:pt x="63570" y="4330"/>
                </a:lnTo>
                <a:lnTo>
                  <a:pt x="63580" y="4340"/>
                </a:lnTo>
                <a:lnTo>
                  <a:pt x="63580" y="4350"/>
                </a:lnTo>
                <a:lnTo>
                  <a:pt x="63580" y="4360"/>
                </a:lnTo>
                <a:lnTo>
                  <a:pt x="63570" y="4370"/>
                </a:lnTo>
                <a:lnTo>
                  <a:pt x="63540" y="4390"/>
                </a:lnTo>
                <a:lnTo>
                  <a:pt x="63540" y="4400"/>
                </a:lnTo>
                <a:lnTo>
                  <a:pt x="63540" y="4410"/>
                </a:lnTo>
                <a:lnTo>
                  <a:pt x="63540" y="4420"/>
                </a:lnTo>
                <a:lnTo>
                  <a:pt x="63560" y="4440"/>
                </a:lnTo>
                <a:lnTo>
                  <a:pt x="63570" y="4450"/>
                </a:lnTo>
                <a:lnTo>
                  <a:pt x="63580" y="4460"/>
                </a:lnTo>
                <a:lnTo>
                  <a:pt x="63580" y="4470"/>
                </a:lnTo>
                <a:lnTo>
                  <a:pt x="63590" y="4470"/>
                </a:lnTo>
                <a:lnTo>
                  <a:pt x="63590" y="4480"/>
                </a:lnTo>
                <a:lnTo>
                  <a:pt x="63600" y="4480"/>
                </a:lnTo>
                <a:lnTo>
                  <a:pt x="63620" y="4470"/>
                </a:lnTo>
                <a:lnTo>
                  <a:pt x="63630" y="4460"/>
                </a:lnTo>
                <a:lnTo>
                  <a:pt x="63650" y="4440"/>
                </a:lnTo>
                <a:lnTo>
                  <a:pt x="63660" y="4440"/>
                </a:lnTo>
                <a:lnTo>
                  <a:pt x="63680" y="4440"/>
                </a:lnTo>
                <a:lnTo>
                  <a:pt x="63690" y="4440"/>
                </a:lnTo>
                <a:lnTo>
                  <a:pt x="63710" y="4450"/>
                </a:lnTo>
                <a:lnTo>
                  <a:pt x="63720" y="4450"/>
                </a:lnTo>
                <a:lnTo>
                  <a:pt x="63740" y="4440"/>
                </a:lnTo>
                <a:lnTo>
                  <a:pt x="63760" y="4440"/>
                </a:lnTo>
                <a:lnTo>
                  <a:pt x="63770" y="4430"/>
                </a:lnTo>
                <a:lnTo>
                  <a:pt x="63790" y="4420"/>
                </a:lnTo>
                <a:lnTo>
                  <a:pt x="63810" y="4400"/>
                </a:lnTo>
                <a:lnTo>
                  <a:pt x="63830" y="4380"/>
                </a:lnTo>
                <a:lnTo>
                  <a:pt x="63850" y="4360"/>
                </a:lnTo>
                <a:lnTo>
                  <a:pt x="63880" y="4340"/>
                </a:lnTo>
                <a:lnTo>
                  <a:pt x="63890" y="4320"/>
                </a:lnTo>
                <a:lnTo>
                  <a:pt x="63900" y="4310"/>
                </a:lnTo>
                <a:lnTo>
                  <a:pt x="63910" y="4290"/>
                </a:lnTo>
                <a:lnTo>
                  <a:pt x="63910" y="4280"/>
                </a:lnTo>
                <a:lnTo>
                  <a:pt x="63920" y="4270"/>
                </a:lnTo>
                <a:lnTo>
                  <a:pt x="63930" y="4260"/>
                </a:lnTo>
                <a:lnTo>
                  <a:pt x="63940" y="4260"/>
                </a:lnTo>
                <a:lnTo>
                  <a:pt x="63950" y="4260"/>
                </a:lnTo>
                <a:lnTo>
                  <a:pt x="63960" y="4260"/>
                </a:lnTo>
                <a:lnTo>
                  <a:pt x="63970" y="4270"/>
                </a:lnTo>
                <a:lnTo>
                  <a:pt x="63980" y="4280"/>
                </a:lnTo>
                <a:lnTo>
                  <a:pt x="64000" y="4300"/>
                </a:lnTo>
                <a:lnTo>
                  <a:pt x="64010" y="4310"/>
                </a:lnTo>
                <a:lnTo>
                  <a:pt x="64030" y="4320"/>
                </a:lnTo>
                <a:lnTo>
                  <a:pt x="64030" y="4330"/>
                </a:lnTo>
                <a:lnTo>
                  <a:pt x="64040" y="4340"/>
                </a:lnTo>
                <a:lnTo>
                  <a:pt x="64040" y="4350"/>
                </a:lnTo>
                <a:lnTo>
                  <a:pt x="64040" y="4360"/>
                </a:lnTo>
                <a:lnTo>
                  <a:pt x="64040" y="4370"/>
                </a:lnTo>
                <a:lnTo>
                  <a:pt x="64050" y="4380"/>
                </a:lnTo>
                <a:lnTo>
                  <a:pt x="64060" y="4380"/>
                </a:lnTo>
                <a:lnTo>
                  <a:pt x="64070" y="4380"/>
                </a:lnTo>
                <a:lnTo>
                  <a:pt x="64090" y="4370"/>
                </a:lnTo>
                <a:lnTo>
                  <a:pt x="64100" y="4370"/>
                </a:lnTo>
                <a:lnTo>
                  <a:pt x="64110" y="4360"/>
                </a:lnTo>
                <a:lnTo>
                  <a:pt x="64120" y="4350"/>
                </a:lnTo>
                <a:lnTo>
                  <a:pt x="64110" y="4340"/>
                </a:lnTo>
                <a:lnTo>
                  <a:pt x="64110" y="4330"/>
                </a:lnTo>
                <a:lnTo>
                  <a:pt x="64100" y="4310"/>
                </a:lnTo>
                <a:lnTo>
                  <a:pt x="64070" y="4290"/>
                </a:lnTo>
                <a:lnTo>
                  <a:pt x="64060" y="4280"/>
                </a:lnTo>
                <a:lnTo>
                  <a:pt x="64050" y="4270"/>
                </a:lnTo>
                <a:lnTo>
                  <a:pt x="64050" y="4260"/>
                </a:lnTo>
                <a:lnTo>
                  <a:pt x="64050" y="4250"/>
                </a:lnTo>
                <a:lnTo>
                  <a:pt x="64050" y="4240"/>
                </a:lnTo>
                <a:lnTo>
                  <a:pt x="64060" y="4230"/>
                </a:lnTo>
                <a:lnTo>
                  <a:pt x="64080" y="4220"/>
                </a:lnTo>
                <a:lnTo>
                  <a:pt x="64090" y="4210"/>
                </a:lnTo>
                <a:lnTo>
                  <a:pt x="64100" y="4210"/>
                </a:lnTo>
                <a:lnTo>
                  <a:pt x="64130" y="4210"/>
                </a:lnTo>
                <a:lnTo>
                  <a:pt x="64160" y="4220"/>
                </a:lnTo>
                <a:lnTo>
                  <a:pt x="64180" y="4220"/>
                </a:lnTo>
                <a:lnTo>
                  <a:pt x="64200" y="4220"/>
                </a:lnTo>
                <a:lnTo>
                  <a:pt x="64210" y="4210"/>
                </a:lnTo>
                <a:lnTo>
                  <a:pt x="64260" y="4200"/>
                </a:lnTo>
                <a:lnTo>
                  <a:pt x="64280" y="4190"/>
                </a:lnTo>
                <a:lnTo>
                  <a:pt x="64290" y="4180"/>
                </a:lnTo>
                <a:lnTo>
                  <a:pt x="64290" y="4160"/>
                </a:lnTo>
                <a:lnTo>
                  <a:pt x="64300" y="4160"/>
                </a:lnTo>
                <a:lnTo>
                  <a:pt x="64300" y="4150"/>
                </a:lnTo>
                <a:lnTo>
                  <a:pt x="64290" y="4140"/>
                </a:lnTo>
                <a:lnTo>
                  <a:pt x="64290" y="4130"/>
                </a:lnTo>
                <a:lnTo>
                  <a:pt x="64280" y="4120"/>
                </a:lnTo>
                <a:lnTo>
                  <a:pt x="64270" y="4110"/>
                </a:lnTo>
                <a:lnTo>
                  <a:pt x="64270" y="4100"/>
                </a:lnTo>
                <a:lnTo>
                  <a:pt x="64270" y="4090"/>
                </a:lnTo>
                <a:lnTo>
                  <a:pt x="64280" y="4080"/>
                </a:lnTo>
                <a:lnTo>
                  <a:pt x="64290" y="4070"/>
                </a:lnTo>
                <a:lnTo>
                  <a:pt x="64300" y="4070"/>
                </a:lnTo>
                <a:lnTo>
                  <a:pt x="64310" y="4060"/>
                </a:lnTo>
                <a:lnTo>
                  <a:pt x="64320" y="4060"/>
                </a:lnTo>
                <a:lnTo>
                  <a:pt x="64330" y="4060"/>
                </a:lnTo>
                <a:lnTo>
                  <a:pt x="64340" y="4060"/>
                </a:lnTo>
                <a:lnTo>
                  <a:pt x="64350" y="4060"/>
                </a:lnTo>
                <a:lnTo>
                  <a:pt x="64350" y="4050"/>
                </a:lnTo>
                <a:lnTo>
                  <a:pt x="64360" y="4040"/>
                </a:lnTo>
                <a:lnTo>
                  <a:pt x="64360" y="4020"/>
                </a:lnTo>
                <a:lnTo>
                  <a:pt x="64370" y="4000"/>
                </a:lnTo>
                <a:lnTo>
                  <a:pt x="64370" y="3990"/>
                </a:lnTo>
                <a:lnTo>
                  <a:pt x="64380" y="3980"/>
                </a:lnTo>
                <a:lnTo>
                  <a:pt x="64390" y="3980"/>
                </a:lnTo>
                <a:lnTo>
                  <a:pt x="64400" y="3980"/>
                </a:lnTo>
                <a:lnTo>
                  <a:pt x="64410" y="3980"/>
                </a:lnTo>
                <a:lnTo>
                  <a:pt x="64420" y="3990"/>
                </a:lnTo>
                <a:lnTo>
                  <a:pt x="64430" y="3990"/>
                </a:lnTo>
                <a:lnTo>
                  <a:pt x="64440" y="4010"/>
                </a:lnTo>
                <a:lnTo>
                  <a:pt x="64450" y="4020"/>
                </a:lnTo>
                <a:lnTo>
                  <a:pt x="64460" y="4030"/>
                </a:lnTo>
                <a:lnTo>
                  <a:pt x="64470" y="4040"/>
                </a:lnTo>
                <a:lnTo>
                  <a:pt x="64480" y="4050"/>
                </a:lnTo>
                <a:lnTo>
                  <a:pt x="64500" y="4060"/>
                </a:lnTo>
                <a:lnTo>
                  <a:pt x="64510" y="4060"/>
                </a:lnTo>
                <a:lnTo>
                  <a:pt x="64520" y="4060"/>
                </a:lnTo>
                <a:lnTo>
                  <a:pt x="64540" y="4060"/>
                </a:lnTo>
                <a:lnTo>
                  <a:pt x="64550" y="4060"/>
                </a:lnTo>
                <a:lnTo>
                  <a:pt x="64560" y="4050"/>
                </a:lnTo>
                <a:lnTo>
                  <a:pt x="64570" y="4050"/>
                </a:lnTo>
                <a:lnTo>
                  <a:pt x="64580" y="4040"/>
                </a:lnTo>
                <a:lnTo>
                  <a:pt x="64590" y="4040"/>
                </a:lnTo>
                <a:lnTo>
                  <a:pt x="64600" y="4030"/>
                </a:lnTo>
                <a:lnTo>
                  <a:pt x="64610" y="4020"/>
                </a:lnTo>
                <a:lnTo>
                  <a:pt x="64620" y="4020"/>
                </a:lnTo>
                <a:lnTo>
                  <a:pt x="64630" y="4020"/>
                </a:lnTo>
                <a:lnTo>
                  <a:pt x="64640" y="4020"/>
                </a:lnTo>
                <a:lnTo>
                  <a:pt x="64680" y="4030"/>
                </a:lnTo>
                <a:lnTo>
                  <a:pt x="64710" y="4040"/>
                </a:lnTo>
                <a:lnTo>
                  <a:pt x="64730" y="4050"/>
                </a:lnTo>
                <a:lnTo>
                  <a:pt x="64740" y="4050"/>
                </a:lnTo>
                <a:lnTo>
                  <a:pt x="64750" y="4060"/>
                </a:lnTo>
                <a:lnTo>
                  <a:pt x="64770" y="4070"/>
                </a:lnTo>
                <a:lnTo>
                  <a:pt x="64780" y="4090"/>
                </a:lnTo>
                <a:lnTo>
                  <a:pt x="64790" y="4100"/>
                </a:lnTo>
                <a:lnTo>
                  <a:pt x="64800" y="4110"/>
                </a:lnTo>
                <a:lnTo>
                  <a:pt x="64800" y="4120"/>
                </a:lnTo>
                <a:lnTo>
                  <a:pt x="64810" y="4120"/>
                </a:lnTo>
                <a:lnTo>
                  <a:pt x="64830" y="4130"/>
                </a:lnTo>
                <a:lnTo>
                  <a:pt x="64850" y="4120"/>
                </a:lnTo>
                <a:lnTo>
                  <a:pt x="64860" y="4120"/>
                </a:lnTo>
                <a:lnTo>
                  <a:pt x="64870" y="4110"/>
                </a:lnTo>
                <a:lnTo>
                  <a:pt x="64890" y="4090"/>
                </a:lnTo>
                <a:lnTo>
                  <a:pt x="64900" y="4090"/>
                </a:lnTo>
                <a:lnTo>
                  <a:pt x="64910" y="4090"/>
                </a:lnTo>
                <a:lnTo>
                  <a:pt x="64920" y="4090"/>
                </a:lnTo>
                <a:lnTo>
                  <a:pt x="64930" y="4100"/>
                </a:lnTo>
                <a:lnTo>
                  <a:pt x="64930" y="4110"/>
                </a:lnTo>
                <a:lnTo>
                  <a:pt x="64920" y="4120"/>
                </a:lnTo>
                <a:lnTo>
                  <a:pt x="64920" y="4140"/>
                </a:lnTo>
                <a:lnTo>
                  <a:pt x="64910" y="4150"/>
                </a:lnTo>
                <a:lnTo>
                  <a:pt x="64920" y="4160"/>
                </a:lnTo>
                <a:lnTo>
                  <a:pt x="64930" y="4160"/>
                </a:lnTo>
                <a:lnTo>
                  <a:pt x="64940" y="4160"/>
                </a:lnTo>
                <a:lnTo>
                  <a:pt x="64950" y="4150"/>
                </a:lnTo>
                <a:lnTo>
                  <a:pt x="64960" y="4150"/>
                </a:lnTo>
                <a:lnTo>
                  <a:pt x="64980" y="4130"/>
                </a:lnTo>
                <a:lnTo>
                  <a:pt x="65020" y="4100"/>
                </a:lnTo>
                <a:lnTo>
                  <a:pt x="65040" y="4090"/>
                </a:lnTo>
                <a:lnTo>
                  <a:pt x="65050" y="4090"/>
                </a:lnTo>
                <a:lnTo>
                  <a:pt x="65070" y="4070"/>
                </a:lnTo>
                <a:lnTo>
                  <a:pt x="65080" y="4070"/>
                </a:lnTo>
                <a:lnTo>
                  <a:pt x="65130" y="4070"/>
                </a:lnTo>
                <a:lnTo>
                  <a:pt x="65140" y="4060"/>
                </a:lnTo>
                <a:lnTo>
                  <a:pt x="65150" y="4060"/>
                </a:lnTo>
                <a:lnTo>
                  <a:pt x="65160" y="4050"/>
                </a:lnTo>
                <a:lnTo>
                  <a:pt x="65170" y="4040"/>
                </a:lnTo>
                <a:lnTo>
                  <a:pt x="65170" y="4020"/>
                </a:lnTo>
                <a:lnTo>
                  <a:pt x="65180" y="4020"/>
                </a:lnTo>
                <a:lnTo>
                  <a:pt x="65170" y="4010"/>
                </a:lnTo>
                <a:lnTo>
                  <a:pt x="65170" y="4000"/>
                </a:lnTo>
                <a:lnTo>
                  <a:pt x="65160" y="3980"/>
                </a:lnTo>
                <a:lnTo>
                  <a:pt x="65150" y="3970"/>
                </a:lnTo>
                <a:lnTo>
                  <a:pt x="65150" y="3960"/>
                </a:lnTo>
                <a:lnTo>
                  <a:pt x="65150" y="3950"/>
                </a:lnTo>
                <a:lnTo>
                  <a:pt x="65160" y="3940"/>
                </a:lnTo>
                <a:lnTo>
                  <a:pt x="65160" y="3930"/>
                </a:lnTo>
                <a:lnTo>
                  <a:pt x="65170" y="3920"/>
                </a:lnTo>
                <a:lnTo>
                  <a:pt x="65180" y="3920"/>
                </a:lnTo>
                <a:lnTo>
                  <a:pt x="65190" y="3920"/>
                </a:lnTo>
                <a:lnTo>
                  <a:pt x="65200" y="3920"/>
                </a:lnTo>
                <a:lnTo>
                  <a:pt x="65210" y="3920"/>
                </a:lnTo>
                <a:lnTo>
                  <a:pt x="65220" y="3920"/>
                </a:lnTo>
                <a:lnTo>
                  <a:pt x="65240" y="3940"/>
                </a:lnTo>
                <a:lnTo>
                  <a:pt x="65250" y="3950"/>
                </a:lnTo>
                <a:lnTo>
                  <a:pt x="65260" y="3950"/>
                </a:lnTo>
                <a:lnTo>
                  <a:pt x="65270" y="3960"/>
                </a:lnTo>
                <a:lnTo>
                  <a:pt x="65280" y="3960"/>
                </a:lnTo>
                <a:lnTo>
                  <a:pt x="65300" y="3970"/>
                </a:lnTo>
                <a:lnTo>
                  <a:pt x="65320" y="3970"/>
                </a:lnTo>
                <a:lnTo>
                  <a:pt x="65340" y="3980"/>
                </a:lnTo>
                <a:lnTo>
                  <a:pt x="65350" y="3990"/>
                </a:lnTo>
                <a:lnTo>
                  <a:pt x="65360" y="4000"/>
                </a:lnTo>
                <a:lnTo>
                  <a:pt x="65380" y="4000"/>
                </a:lnTo>
                <a:lnTo>
                  <a:pt x="65390" y="4000"/>
                </a:lnTo>
                <a:lnTo>
                  <a:pt x="65390" y="3990"/>
                </a:lnTo>
                <a:lnTo>
                  <a:pt x="65400" y="3980"/>
                </a:lnTo>
                <a:lnTo>
                  <a:pt x="65400" y="3960"/>
                </a:lnTo>
                <a:lnTo>
                  <a:pt x="65400" y="3950"/>
                </a:lnTo>
                <a:lnTo>
                  <a:pt x="65390" y="3910"/>
                </a:lnTo>
                <a:lnTo>
                  <a:pt x="65390" y="3900"/>
                </a:lnTo>
                <a:lnTo>
                  <a:pt x="65380" y="3890"/>
                </a:lnTo>
                <a:lnTo>
                  <a:pt x="65360" y="3860"/>
                </a:lnTo>
                <a:lnTo>
                  <a:pt x="65360" y="3850"/>
                </a:lnTo>
                <a:lnTo>
                  <a:pt x="65360" y="3840"/>
                </a:lnTo>
                <a:lnTo>
                  <a:pt x="65360" y="3820"/>
                </a:lnTo>
                <a:lnTo>
                  <a:pt x="65370" y="3810"/>
                </a:lnTo>
                <a:lnTo>
                  <a:pt x="65370" y="3800"/>
                </a:lnTo>
                <a:lnTo>
                  <a:pt x="65380" y="3790"/>
                </a:lnTo>
                <a:lnTo>
                  <a:pt x="65380" y="3770"/>
                </a:lnTo>
                <a:lnTo>
                  <a:pt x="65380" y="3760"/>
                </a:lnTo>
                <a:lnTo>
                  <a:pt x="65380" y="3750"/>
                </a:lnTo>
                <a:lnTo>
                  <a:pt x="65380" y="3740"/>
                </a:lnTo>
                <a:lnTo>
                  <a:pt x="65380" y="3730"/>
                </a:lnTo>
                <a:lnTo>
                  <a:pt x="65380" y="3720"/>
                </a:lnTo>
                <a:lnTo>
                  <a:pt x="65390" y="3710"/>
                </a:lnTo>
                <a:lnTo>
                  <a:pt x="65400" y="3700"/>
                </a:lnTo>
                <a:lnTo>
                  <a:pt x="65420" y="3670"/>
                </a:lnTo>
                <a:lnTo>
                  <a:pt x="65430" y="3660"/>
                </a:lnTo>
                <a:lnTo>
                  <a:pt x="65450" y="3670"/>
                </a:lnTo>
                <a:lnTo>
                  <a:pt x="65460" y="3670"/>
                </a:lnTo>
                <a:lnTo>
                  <a:pt x="65470" y="3660"/>
                </a:lnTo>
                <a:lnTo>
                  <a:pt x="65480" y="3650"/>
                </a:lnTo>
                <a:lnTo>
                  <a:pt x="65500" y="3630"/>
                </a:lnTo>
                <a:lnTo>
                  <a:pt x="65510" y="3630"/>
                </a:lnTo>
                <a:lnTo>
                  <a:pt x="65520" y="3610"/>
                </a:lnTo>
                <a:lnTo>
                  <a:pt x="65530" y="3610"/>
                </a:lnTo>
                <a:lnTo>
                  <a:pt x="65540" y="3610"/>
                </a:lnTo>
                <a:lnTo>
                  <a:pt x="65550" y="3610"/>
                </a:lnTo>
                <a:lnTo>
                  <a:pt x="65550" y="3620"/>
                </a:lnTo>
                <a:lnTo>
                  <a:pt x="65560" y="3630"/>
                </a:lnTo>
                <a:lnTo>
                  <a:pt x="65580" y="3650"/>
                </a:lnTo>
                <a:lnTo>
                  <a:pt x="65580" y="3670"/>
                </a:lnTo>
                <a:lnTo>
                  <a:pt x="65590" y="3680"/>
                </a:lnTo>
                <a:lnTo>
                  <a:pt x="65610" y="3700"/>
                </a:lnTo>
                <a:lnTo>
                  <a:pt x="65620" y="3710"/>
                </a:lnTo>
                <a:lnTo>
                  <a:pt x="65630" y="3720"/>
                </a:lnTo>
                <a:lnTo>
                  <a:pt x="65640" y="3720"/>
                </a:lnTo>
                <a:lnTo>
                  <a:pt x="65650" y="3720"/>
                </a:lnTo>
                <a:lnTo>
                  <a:pt x="65660" y="3720"/>
                </a:lnTo>
                <a:lnTo>
                  <a:pt x="65670" y="3710"/>
                </a:lnTo>
                <a:lnTo>
                  <a:pt x="65680" y="3710"/>
                </a:lnTo>
                <a:lnTo>
                  <a:pt x="65700" y="3710"/>
                </a:lnTo>
                <a:lnTo>
                  <a:pt x="65720" y="3710"/>
                </a:lnTo>
                <a:lnTo>
                  <a:pt x="65740" y="3700"/>
                </a:lnTo>
                <a:lnTo>
                  <a:pt x="65760" y="3700"/>
                </a:lnTo>
                <a:lnTo>
                  <a:pt x="65770" y="3700"/>
                </a:lnTo>
                <a:lnTo>
                  <a:pt x="65780" y="3700"/>
                </a:lnTo>
                <a:lnTo>
                  <a:pt x="65810" y="3710"/>
                </a:lnTo>
                <a:lnTo>
                  <a:pt x="65830" y="3720"/>
                </a:lnTo>
                <a:lnTo>
                  <a:pt x="65840" y="3720"/>
                </a:lnTo>
                <a:lnTo>
                  <a:pt x="65850" y="3710"/>
                </a:lnTo>
                <a:lnTo>
                  <a:pt x="65860" y="3710"/>
                </a:lnTo>
                <a:lnTo>
                  <a:pt x="65860" y="3700"/>
                </a:lnTo>
                <a:lnTo>
                  <a:pt x="65860" y="3690"/>
                </a:lnTo>
                <a:lnTo>
                  <a:pt x="65850" y="3680"/>
                </a:lnTo>
                <a:lnTo>
                  <a:pt x="65850" y="3660"/>
                </a:lnTo>
                <a:lnTo>
                  <a:pt x="65830" y="3630"/>
                </a:lnTo>
                <a:lnTo>
                  <a:pt x="65820" y="3600"/>
                </a:lnTo>
                <a:lnTo>
                  <a:pt x="65820" y="3590"/>
                </a:lnTo>
                <a:lnTo>
                  <a:pt x="65800" y="3570"/>
                </a:lnTo>
                <a:lnTo>
                  <a:pt x="65790" y="3560"/>
                </a:lnTo>
                <a:lnTo>
                  <a:pt x="65800" y="3550"/>
                </a:lnTo>
                <a:lnTo>
                  <a:pt x="65810" y="3550"/>
                </a:lnTo>
                <a:lnTo>
                  <a:pt x="65820" y="3550"/>
                </a:lnTo>
                <a:lnTo>
                  <a:pt x="65840" y="3550"/>
                </a:lnTo>
                <a:lnTo>
                  <a:pt x="65850" y="3550"/>
                </a:lnTo>
                <a:lnTo>
                  <a:pt x="65860" y="3560"/>
                </a:lnTo>
                <a:lnTo>
                  <a:pt x="65870" y="3570"/>
                </a:lnTo>
                <a:lnTo>
                  <a:pt x="65880" y="3580"/>
                </a:lnTo>
                <a:lnTo>
                  <a:pt x="65890" y="3590"/>
                </a:lnTo>
                <a:lnTo>
                  <a:pt x="65890" y="3600"/>
                </a:lnTo>
                <a:lnTo>
                  <a:pt x="65900" y="3610"/>
                </a:lnTo>
                <a:lnTo>
                  <a:pt x="65910" y="3610"/>
                </a:lnTo>
                <a:lnTo>
                  <a:pt x="65920" y="3610"/>
                </a:lnTo>
                <a:lnTo>
                  <a:pt x="65930" y="3610"/>
                </a:lnTo>
                <a:lnTo>
                  <a:pt x="65930" y="3600"/>
                </a:lnTo>
                <a:lnTo>
                  <a:pt x="65940" y="3580"/>
                </a:lnTo>
                <a:lnTo>
                  <a:pt x="65950" y="3550"/>
                </a:lnTo>
                <a:lnTo>
                  <a:pt x="65950" y="3530"/>
                </a:lnTo>
                <a:lnTo>
                  <a:pt x="65950" y="3520"/>
                </a:lnTo>
                <a:lnTo>
                  <a:pt x="65950" y="3510"/>
                </a:lnTo>
                <a:lnTo>
                  <a:pt x="65940" y="3480"/>
                </a:lnTo>
                <a:lnTo>
                  <a:pt x="65940" y="3470"/>
                </a:lnTo>
                <a:lnTo>
                  <a:pt x="65940" y="3450"/>
                </a:lnTo>
                <a:lnTo>
                  <a:pt x="65940" y="3430"/>
                </a:lnTo>
                <a:lnTo>
                  <a:pt x="65950" y="3420"/>
                </a:lnTo>
                <a:lnTo>
                  <a:pt x="65930" y="3380"/>
                </a:lnTo>
                <a:lnTo>
                  <a:pt x="66290" y="3210"/>
                </a:lnTo>
                <a:lnTo>
                  <a:pt x="66510" y="3200"/>
                </a:lnTo>
                <a:lnTo>
                  <a:pt x="66730" y="3400"/>
                </a:lnTo>
                <a:lnTo>
                  <a:pt x="66830" y="3420"/>
                </a:lnTo>
                <a:lnTo>
                  <a:pt x="66940" y="3260"/>
                </a:lnTo>
                <a:lnTo>
                  <a:pt x="67040" y="3480"/>
                </a:lnTo>
                <a:lnTo>
                  <a:pt x="67230" y="3520"/>
                </a:lnTo>
                <a:lnTo>
                  <a:pt x="67630" y="3440"/>
                </a:lnTo>
                <a:lnTo>
                  <a:pt x="67790" y="3520"/>
                </a:lnTo>
                <a:lnTo>
                  <a:pt x="68010" y="3800"/>
                </a:lnTo>
                <a:lnTo>
                  <a:pt x="68110" y="3730"/>
                </a:lnTo>
                <a:lnTo>
                  <a:pt x="68520" y="4150"/>
                </a:lnTo>
                <a:lnTo>
                  <a:pt x="68570" y="4250"/>
                </a:lnTo>
                <a:lnTo>
                  <a:pt x="68580" y="4260"/>
                </a:lnTo>
                <a:lnTo>
                  <a:pt x="68590" y="4350"/>
                </a:lnTo>
                <a:lnTo>
                  <a:pt x="68620" y="4500"/>
                </a:lnTo>
                <a:lnTo>
                  <a:pt x="68710" y="4450"/>
                </a:lnTo>
                <a:lnTo>
                  <a:pt x="68720" y="4440"/>
                </a:lnTo>
                <a:lnTo>
                  <a:pt x="68820" y="4290"/>
                </a:lnTo>
                <a:lnTo>
                  <a:pt x="68830" y="4280"/>
                </a:lnTo>
                <a:lnTo>
                  <a:pt x="68910" y="4210"/>
                </a:lnTo>
                <a:lnTo>
                  <a:pt x="69030" y="4320"/>
                </a:lnTo>
                <a:lnTo>
                  <a:pt x="69080" y="4480"/>
                </a:lnTo>
                <a:lnTo>
                  <a:pt x="69150" y="4640"/>
                </a:lnTo>
                <a:lnTo>
                  <a:pt x="69480" y="4760"/>
                </a:lnTo>
                <a:lnTo>
                  <a:pt x="69480" y="4890"/>
                </a:lnTo>
                <a:lnTo>
                  <a:pt x="69410" y="4960"/>
                </a:lnTo>
                <a:lnTo>
                  <a:pt x="69370" y="5000"/>
                </a:lnTo>
                <a:lnTo>
                  <a:pt x="69180" y="5010"/>
                </a:lnTo>
                <a:lnTo>
                  <a:pt x="69180" y="5030"/>
                </a:lnTo>
                <a:lnTo>
                  <a:pt x="69180" y="5100"/>
                </a:lnTo>
                <a:lnTo>
                  <a:pt x="69450" y="5250"/>
                </a:lnTo>
                <a:lnTo>
                  <a:pt x="69600" y="5310"/>
                </a:lnTo>
                <a:lnTo>
                  <a:pt x="69630" y="5320"/>
                </a:lnTo>
                <a:lnTo>
                  <a:pt x="69740" y="5220"/>
                </a:lnTo>
                <a:lnTo>
                  <a:pt x="69780" y="5230"/>
                </a:lnTo>
                <a:lnTo>
                  <a:pt x="69830" y="5260"/>
                </a:lnTo>
                <a:lnTo>
                  <a:pt x="69860" y="5290"/>
                </a:lnTo>
                <a:lnTo>
                  <a:pt x="69890" y="5310"/>
                </a:lnTo>
                <a:lnTo>
                  <a:pt x="69910" y="5330"/>
                </a:lnTo>
                <a:lnTo>
                  <a:pt x="69970" y="5400"/>
                </a:lnTo>
                <a:lnTo>
                  <a:pt x="69960" y="5410"/>
                </a:lnTo>
                <a:lnTo>
                  <a:pt x="69960" y="5480"/>
                </a:lnTo>
                <a:lnTo>
                  <a:pt x="69870" y="5590"/>
                </a:lnTo>
                <a:lnTo>
                  <a:pt x="69860" y="5620"/>
                </a:lnTo>
                <a:lnTo>
                  <a:pt x="69830" y="5700"/>
                </a:lnTo>
                <a:lnTo>
                  <a:pt x="69850" y="5770"/>
                </a:lnTo>
                <a:lnTo>
                  <a:pt x="69890" y="5970"/>
                </a:lnTo>
                <a:lnTo>
                  <a:pt x="69900" y="6050"/>
                </a:lnTo>
                <a:lnTo>
                  <a:pt x="69920" y="6080"/>
                </a:lnTo>
                <a:lnTo>
                  <a:pt x="70000" y="6210"/>
                </a:lnTo>
                <a:lnTo>
                  <a:pt x="70070" y="6330"/>
                </a:lnTo>
                <a:lnTo>
                  <a:pt x="70300" y="6530"/>
                </a:lnTo>
                <a:lnTo>
                  <a:pt x="70550" y="6680"/>
                </a:lnTo>
                <a:lnTo>
                  <a:pt x="70550" y="6780"/>
                </a:lnTo>
                <a:lnTo>
                  <a:pt x="70390" y="6860"/>
                </a:lnTo>
                <a:lnTo>
                  <a:pt x="70390" y="6870"/>
                </a:lnTo>
                <a:lnTo>
                  <a:pt x="70370" y="6930"/>
                </a:lnTo>
                <a:lnTo>
                  <a:pt x="70370" y="6950"/>
                </a:lnTo>
                <a:lnTo>
                  <a:pt x="70380" y="6990"/>
                </a:lnTo>
                <a:lnTo>
                  <a:pt x="70400" y="7040"/>
                </a:lnTo>
                <a:lnTo>
                  <a:pt x="70420" y="7080"/>
                </a:lnTo>
                <a:lnTo>
                  <a:pt x="70520" y="7040"/>
                </a:lnTo>
                <a:lnTo>
                  <a:pt x="70670" y="6970"/>
                </a:lnTo>
                <a:lnTo>
                  <a:pt x="70720" y="7040"/>
                </a:lnTo>
                <a:lnTo>
                  <a:pt x="70800" y="7150"/>
                </a:lnTo>
                <a:lnTo>
                  <a:pt x="70850" y="7270"/>
                </a:lnTo>
                <a:lnTo>
                  <a:pt x="70890" y="7350"/>
                </a:lnTo>
                <a:lnTo>
                  <a:pt x="71010" y="7280"/>
                </a:lnTo>
                <a:lnTo>
                  <a:pt x="71050" y="7320"/>
                </a:lnTo>
                <a:lnTo>
                  <a:pt x="71130" y="7400"/>
                </a:lnTo>
                <a:lnTo>
                  <a:pt x="71140" y="7540"/>
                </a:lnTo>
                <a:lnTo>
                  <a:pt x="71070" y="7660"/>
                </a:lnTo>
                <a:lnTo>
                  <a:pt x="70980" y="7740"/>
                </a:lnTo>
                <a:lnTo>
                  <a:pt x="71170" y="7880"/>
                </a:lnTo>
                <a:lnTo>
                  <a:pt x="71220" y="7920"/>
                </a:lnTo>
                <a:lnTo>
                  <a:pt x="71210" y="7930"/>
                </a:lnTo>
                <a:lnTo>
                  <a:pt x="71200" y="7950"/>
                </a:lnTo>
                <a:lnTo>
                  <a:pt x="71220" y="7960"/>
                </a:lnTo>
                <a:lnTo>
                  <a:pt x="71220" y="7980"/>
                </a:lnTo>
                <a:lnTo>
                  <a:pt x="71220" y="7990"/>
                </a:lnTo>
                <a:lnTo>
                  <a:pt x="71220" y="8050"/>
                </a:lnTo>
                <a:lnTo>
                  <a:pt x="71050" y="8280"/>
                </a:lnTo>
                <a:lnTo>
                  <a:pt x="71140" y="8400"/>
                </a:lnTo>
                <a:lnTo>
                  <a:pt x="71260" y="8480"/>
                </a:lnTo>
                <a:lnTo>
                  <a:pt x="71370" y="8540"/>
                </a:lnTo>
                <a:lnTo>
                  <a:pt x="71380" y="8550"/>
                </a:lnTo>
                <a:lnTo>
                  <a:pt x="71430" y="8610"/>
                </a:lnTo>
                <a:lnTo>
                  <a:pt x="71540" y="8750"/>
                </a:lnTo>
                <a:lnTo>
                  <a:pt x="71540" y="8810"/>
                </a:lnTo>
                <a:lnTo>
                  <a:pt x="71550" y="9250"/>
                </a:lnTo>
                <a:lnTo>
                  <a:pt x="71540" y="9340"/>
                </a:lnTo>
                <a:lnTo>
                  <a:pt x="71650" y="9420"/>
                </a:lnTo>
                <a:lnTo>
                  <a:pt x="71760" y="9450"/>
                </a:lnTo>
                <a:lnTo>
                  <a:pt x="71850" y="9490"/>
                </a:lnTo>
                <a:lnTo>
                  <a:pt x="71860" y="9500"/>
                </a:lnTo>
                <a:lnTo>
                  <a:pt x="71870" y="9500"/>
                </a:lnTo>
                <a:lnTo>
                  <a:pt x="71940" y="9630"/>
                </a:lnTo>
                <a:lnTo>
                  <a:pt x="71630" y="9820"/>
                </a:lnTo>
                <a:lnTo>
                  <a:pt x="71610" y="9830"/>
                </a:lnTo>
                <a:lnTo>
                  <a:pt x="71720" y="9930"/>
                </a:lnTo>
                <a:lnTo>
                  <a:pt x="71730" y="9940"/>
                </a:lnTo>
                <a:lnTo>
                  <a:pt x="71820" y="10070"/>
                </a:lnTo>
                <a:lnTo>
                  <a:pt x="71860" y="10130"/>
                </a:lnTo>
                <a:lnTo>
                  <a:pt x="71890" y="10210"/>
                </a:lnTo>
                <a:lnTo>
                  <a:pt x="71910" y="10250"/>
                </a:lnTo>
                <a:lnTo>
                  <a:pt x="71970" y="10350"/>
                </a:lnTo>
                <a:lnTo>
                  <a:pt x="72010" y="10470"/>
                </a:lnTo>
                <a:lnTo>
                  <a:pt x="72050" y="10530"/>
                </a:lnTo>
                <a:lnTo>
                  <a:pt x="72050" y="10540"/>
                </a:lnTo>
                <a:lnTo>
                  <a:pt x="72110" y="10580"/>
                </a:lnTo>
                <a:lnTo>
                  <a:pt x="72220" y="10660"/>
                </a:lnTo>
                <a:lnTo>
                  <a:pt x="72240" y="10690"/>
                </a:lnTo>
                <a:lnTo>
                  <a:pt x="72270" y="10710"/>
                </a:lnTo>
                <a:lnTo>
                  <a:pt x="72270" y="10730"/>
                </a:lnTo>
                <a:lnTo>
                  <a:pt x="72280" y="10760"/>
                </a:lnTo>
                <a:lnTo>
                  <a:pt x="72290" y="10810"/>
                </a:lnTo>
                <a:lnTo>
                  <a:pt x="72300" y="10850"/>
                </a:lnTo>
                <a:lnTo>
                  <a:pt x="72290" y="11000"/>
                </a:lnTo>
                <a:lnTo>
                  <a:pt x="72300" y="11040"/>
                </a:lnTo>
                <a:lnTo>
                  <a:pt x="72340" y="11100"/>
                </a:lnTo>
                <a:lnTo>
                  <a:pt x="72340" y="11110"/>
                </a:lnTo>
                <a:lnTo>
                  <a:pt x="72340" y="11200"/>
                </a:lnTo>
                <a:lnTo>
                  <a:pt x="72120" y="11240"/>
                </a:lnTo>
                <a:lnTo>
                  <a:pt x="72180" y="11460"/>
                </a:lnTo>
                <a:lnTo>
                  <a:pt x="72190" y="11500"/>
                </a:lnTo>
                <a:lnTo>
                  <a:pt x="72210" y="11560"/>
                </a:lnTo>
                <a:lnTo>
                  <a:pt x="72300" y="11720"/>
                </a:lnTo>
                <a:lnTo>
                  <a:pt x="72350" y="11810"/>
                </a:lnTo>
                <a:lnTo>
                  <a:pt x="72430" y="11930"/>
                </a:lnTo>
                <a:lnTo>
                  <a:pt x="72910" y="12570"/>
                </a:lnTo>
                <a:lnTo>
                  <a:pt x="73000" y="12690"/>
                </a:lnTo>
                <a:lnTo>
                  <a:pt x="73050" y="12770"/>
                </a:lnTo>
                <a:lnTo>
                  <a:pt x="73320" y="13040"/>
                </a:lnTo>
                <a:lnTo>
                  <a:pt x="73410" y="13070"/>
                </a:lnTo>
                <a:lnTo>
                  <a:pt x="73530" y="13120"/>
                </a:lnTo>
                <a:lnTo>
                  <a:pt x="73620" y="13150"/>
                </a:lnTo>
                <a:lnTo>
                  <a:pt x="73620" y="13160"/>
                </a:lnTo>
                <a:lnTo>
                  <a:pt x="73630" y="13200"/>
                </a:lnTo>
                <a:lnTo>
                  <a:pt x="73650" y="13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Ias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6220" y="15350"/>
                </a:moveTo>
                <a:lnTo>
                  <a:pt x="66610" y="14970"/>
                </a:lnTo>
                <a:lnTo>
                  <a:pt x="66750" y="14680"/>
                </a:lnTo>
                <a:lnTo>
                  <a:pt x="66790" y="14530"/>
                </a:lnTo>
                <a:lnTo>
                  <a:pt x="66860" y="14440"/>
                </a:lnTo>
                <a:lnTo>
                  <a:pt x="66950" y="14400"/>
                </a:lnTo>
                <a:lnTo>
                  <a:pt x="67040" y="14410"/>
                </a:lnTo>
                <a:lnTo>
                  <a:pt x="67220" y="14540"/>
                </a:lnTo>
                <a:lnTo>
                  <a:pt x="67330" y="14600"/>
                </a:lnTo>
                <a:lnTo>
                  <a:pt x="67480" y="14630"/>
                </a:lnTo>
                <a:lnTo>
                  <a:pt x="69090" y="14640"/>
                </a:lnTo>
                <a:lnTo>
                  <a:pt x="69190" y="14670"/>
                </a:lnTo>
                <a:lnTo>
                  <a:pt x="69270" y="14730"/>
                </a:lnTo>
                <a:lnTo>
                  <a:pt x="69350" y="14800"/>
                </a:lnTo>
                <a:lnTo>
                  <a:pt x="69490" y="14980"/>
                </a:lnTo>
                <a:lnTo>
                  <a:pt x="69590" y="15090"/>
                </a:lnTo>
                <a:lnTo>
                  <a:pt x="69710" y="15180"/>
                </a:lnTo>
                <a:lnTo>
                  <a:pt x="69890" y="15240"/>
                </a:lnTo>
                <a:lnTo>
                  <a:pt x="70040" y="15210"/>
                </a:lnTo>
                <a:lnTo>
                  <a:pt x="70240" y="15140"/>
                </a:lnTo>
                <a:lnTo>
                  <a:pt x="70340" y="15060"/>
                </a:lnTo>
                <a:lnTo>
                  <a:pt x="70390" y="14960"/>
                </a:lnTo>
                <a:lnTo>
                  <a:pt x="70380" y="14840"/>
                </a:lnTo>
                <a:lnTo>
                  <a:pt x="70210" y="14450"/>
                </a:lnTo>
                <a:lnTo>
                  <a:pt x="70190" y="14330"/>
                </a:lnTo>
                <a:lnTo>
                  <a:pt x="70220" y="14220"/>
                </a:lnTo>
                <a:lnTo>
                  <a:pt x="70290" y="14130"/>
                </a:lnTo>
                <a:lnTo>
                  <a:pt x="70390" y="14050"/>
                </a:lnTo>
                <a:lnTo>
                  <a:pt x="70500" y="14030"/>
                </a:lnTo>
                <a:lnTo>
                  <a:pt x="70580" y="14060"/>
                </a:lnTo>
                <a:lnTo>
                  <a:pt x="70740" y="14180"/>
                </a:lnTo>
                <a:lnTo>
                  <a:pt x="71000" y="14240"/>
                </a:lnTo>
                <a:lnTo>
                  <a:pt x="71180" y="14310"/>
                </a:lnTo>
                <a:lnTo>
                  <a:pt x="71340" y="14400"/>
                </a:lnTo>
                <a:lnTo>
                  <a:pt x="71470" y="14440"/>
                </a:lnTo>
                <a:lnTo>
                  <a:pt x="71730" y="14430"/>
                </a:lnTo>
                <a:lnTo>
                  <a:pt x="71850" y="14380"/>
                </a:lnTo>
                <a:lnTo>
                  <a:pt x="71920" y="14270"/>
                </a:lnTo>
                <a:lnTo>
                  <a:pt x="71960" y="14030"/>
                </a:lnTo>
                <a:lnTo>
                  <a:pt x="72010" y="13920"/>
                </a:lnTo>
                <a:lnTo>
                  <a:pt x="72090" y="13830"/>
                </a:lnTo>
                <a:lnTo>
                  <a:pt x="72180" y="13750"/>
                </a:lnTo>
                <a:lnTo>
                  <a:pt x="72350" y="13560"/>
                </a:lnTo>
                <a:lnTo>
                  <a:pt x="72460" y="13490"/>
                </a:lnTo>
                <a:lnTo>
                  <a:pt x="72570" y="13480"/>
                </a:lnTo>
                <a:lnTo>
                  <a:pt x="72730" y="13520"/>
                </a:lnTo>
                <a:lnTo>
                  <a:pt x="73120" y="13520"/>
                </a:lnTo>
                <a:lnTo>
                  <a:pt x="73510" y="13340"/>
                </a:lnTo>
                <a:lnTo>
                  <a:pt x="73650" y="13270"/>
                </a:lnTo>
                <a:lnTo>
                  <a:pt x="73690" y="13460"/>
                </a:lnTo>
                <a:lnTo>
                  <a:pt x="73720" y="13540"/>
                </a:lnTo>
                <a:lnTo>
                  <a:pt x="73740" y="13600"/>
                </a:lnTo>
                <a:lnTo>
                  <a:pt x="73730" y="13720"/>
                </a:lnTo>
                <a:lnTo>
                  <a:pt x="73750" y="13780"/>
                </a:lnTo>
                <a:lnTo>
                  <a:pt x="73750" y="13790"/>
                </a:lnTo>
                <a:lnTo>
                  <a:pt x="73790" y="13810"/>
                </a:lnTo>
                <a:lnTo>
                  <a:pt x="73890" y="13830"/>
                </a:lnTo>
                <a:lnTo>
                  <a:pt x="73900" y="13830"/>
                </a:lnTo>
                <a:lnTo>
                  <a:pt x="73920" y="13840"/>
                </a:lnTo>
                <a:lnTo>
                  <a:pt x="73990" y="14220"/>
                </a:lnTo>
                <a:lnTo>
                  <a:pt x="74050" y="14430"/>
                </a:lnTo>
                <a:lnTo>
                  <a:pt x="74140" y="14500"/>
                </a:lnTo>
                <a:lnTo>
                  <a:pt x="74150" y="14520"/>
                </a:lnTo>
                <a:lnTo>
                  <a:pt x="74240" y="14530"/>
                </a:lnTo>
                <a:lnTo>
                  <a:pt x="74290" y="14560"/>
                </a:lnTo>
                <a:lnTo>
                  <a:pt x="74320" y="14590"/>
                </a:lnTo>
                <a:lnTo>
                  <a:pt x="74370" y="14620"/>
                </a:lnTo>
                <a:lnTo>
                  <a:pt x="74380" y="14620"/>
                </a:lnTo>
                <a:lnTo>
                  <a:pt x="74430" y="14620"/>
                </a:lnTo>
                <a:lnTo>
                  <a:pt x="74510" y="14630"/>
                </a:lnTo>
                <a:lnTo>
                  <a:pt x="74630" y="14630"/>
                </a:lnTo>
                <a:lnTo>
                  <a:pt x="74640" y="14620"/>
                </a:lnTo>
                <a:lnTo>
                  <a:pt x="74740" y="14660"/>
                </a:lnTo>
                <a:lnTo>
                  <a:pt x="74770" y="14670"/>
                </a:lnTo>
                <a:lnTo>
                  <a:pt x="74920" y="14760"/>
                </a:lnTo>
                <a:lnTo>
                  <a:pt x="74990" y="14830"/>
                </a:lnTo>
                <a:lnTo>
                  <a:pt x="75010" y="14850"/>
                </a:lnTo>
                <a:lnTo>
                  <a:pt x="75040" y="14870"/>
                </a:lnTo>
                <a:lnTo>
                  <a:pt x="75110" y="15010"/>
                </a:lnTo>
                <a:lnTo>
                  <a:pt x="75030" y="15070"/>
                </a:lnTo>
                <a:lnTo>
                  <a:pt x="74980" y="15180"/>
                </a:lnTo>
                <a:lnTo>
                  <a:pt x="74940" y="15330"/>
                </a:lnTo>
                <a:lnTo>
                  <a:pt x="74930" y="15390"/>
                </a:lnTo>
                <a:lnTo>
                  <a:pt x="74910" y="15500"/>
                </a:lnTo>
                <a:lnTo>
                  <a:pt x="75030" y="15600"/>
                </a:lnTo>
                <a:lnTo>
                  <a:pt x="75060" y="15620"/>
                </a:lnTo>
                <a:lnTo>
                  <a:pt x="75080" y="15640"/>
                </a:lnTo>
                <a:lnTo>
                  <a:pt x="75060" y="15750"/>
                </a:lnTo>
                <a:lnTo>
                  <a:pt x="75010" y="16080"/>
                </a:lnTo>
                <a:lnTo>
                  <a:pt x="75040" y="16100"/>
                </a:lnTo>
                <a:lnTo>
                  <a:pt x="75060" y="16120"/>
                </a:lnTo>
                <a:lnTo>
                  <a:pt x="75140" y="16170"/>
                </a:lnTo>
                <a:lnTo>
                  <a:pt x="75160" y="16190"/>
                </a:lnTo>
                <a:lnTo>
                  <a:pt x="75260" y="16280"/>
                </a:lnTo>
                <a:lnTo>
                  <a:pt x="75270" y="16290"/>
                </a:lnTo>
                <a:lnTo>
                  <a:pt x="75370" y="16530"/>
                </a:lnTo>
                <a:lnTo>
                  <a:pt x="75410" y="16610"/>
                </a:lnTo>
                <a:lnTo>
                  <a:pt x="75480" y="16780"/>
                </a:lnTo>
                <a:lnTo>
                  <a:pt x="75500" y="16850"/>
                </a:lnTo>
                <a:lnTo>
                  <a:pt x="75530" y="16890"/>
                </a:lnTo>
                <a:lnTo>
                  <a:pt x="75630" y="17050"/>
                </a:lnTo>
                <a:lnTo>
                  <a:pt x="75700" y="17090"/>
                </a:lnTo>
                <a:lnTo>
                  <a:pt x="75710" y="17100"/>
                </a:lnTo>
                <a:lnTo>
                  <a:pt x="75940" y="17150"/>
                </a:lnTo>
                <a:lnTo>
                  <a:pt x="75960" y="17150"/>
                </a:lnTo>
                <a:lnTo>
                  <a:pt x="75980" y="17160"/>
                </a:lnTo>
                <a:lnTo>
                  <a:pt x="76050" y="17210"/>
                </a:lnTo>
                <a:lnTo>
                  <a:pt x="76060" y="17220"/>
                </a:lnTo>
                <a:lnTo>
                  <a:pt x="76130" y="17280"/>
                </a:lnTo>
                <a:lnTo>
                  <a:pt x="76140" y="17280"/>
                </a:lnTo>
                <a:lnTo>
                  <a:pt x="76210" y="17330"/>
                </a:lnTo>
                <a:lnTo>
                  <a:pt x="76450" y="17390"/>
                </a:lnTo>
                <a:lnTo>
                  <a:pt x="76550" y="17490"/>
                </a:lnTo>
                <a:lnTo>
                  <a:pt x="76700" y="17750"/>
                </a:lnTo>
                <a:lnTo>
                  <a:pt x="76720" y="17790"/>
                </a:lnTo>
                <a:lnTo>
                  <a:pt x="76750" y="17840"/>
                </a:lnTo>
                <a:lnTo>
                  <a:pt x="76740" y="17920"/>
                </a:lnTo>
                <a:lnTo>
                  <a:pt x="76740" y="18010"/>
                </a:lnTo>
                <a:lnTo>
                  <a:pt x="76810" y="18140"/>
                </a:lnTo>
                <a:lnTo>
                  <a:pt x="76840" y="18190"/>
                </a:lnTo>
                <a:lnTo>
                  <a:pt x="77010" y="18410"/>
                </a:lnTo>
                <a:lnTo>
                  <a:pt x="77050" y="18460"/>
                </a:lnTo>
                <a:lnTo>
                  <a:pt x="77080" y="18500"/>
                </a:lnTo>
                <a:lnTo>
                  <a:pt x="77080" y="18510"/>
                </a:lnTo>
                <a:lnTo>
                  <a:pt x="77150" y="18740"/>
                </a:lnTo>
                <a:lnTo>
                  <a:pt x="77180" y="18840"/>
                </a:lnTo>
                <a:lnTo>
                  <a:pt x="77200" y="18890"/>
                </a:lnTo>
                <a:lnTo>
                  <a:pt x="77210" y="18900"/>
                </a:lnTo>
                <a:lnTo>
                  <a:pt x="77240" y="19010"/>
                </a:lnTo>
                <a:lnTo>
                  <a:pt x="77250" y="19050"/>
                </a:lnTo>
                <a:lnTo>
                  <a:pt x="77270" y="19100"/>
                </a:lnTo>
                <a:lnTo>
                  <a:pt x="77260" y="19130"/>
                </a:lnTo>
                <a:lnTo>
                  <a:pt x="77250" y="19160"/>
                </a:lnTo>
                <a:lnTo>
                  <a:pt x="77220" y="19170"/>
                </a:lnTo>
                <a:lnTo>
                  <a:pt x="77210" y="19180"/>
                </a:lnTo>
                <a:lnTo>
                  <a:pt x="77210" y="19190"/>
                </a:lnTo>
                <a:lnTo>
                  <a:pt x="77210" y="19220"/>
                </a:lnTo>
                <a:lnTo>
                  <a:pt x="77170" y="19230"/>
                </a:lnTo>
                <a:lnTo>
                  <a:pt x="77260" y="19350"/>
                </a:lnTo>
                <a:lnTo>
                  <a:pt x="77550" y="19510"/>
                </a:lnTo>
                <a:lnTo>
                  <a:pt x="77670" y="19580"/>
                </a:lnTo>
                <a:lnTo>
                  <a:pt x="77670" y="19640"/>
                </a:lnTo>
                <a:lnTo>
                  <a:pt x="77670" y="19670"/>
                </a:lnTo>
                <a:lnTo>
                  <a:pt x="77610" y="19780"/>
                </a:lnTo>
                <a:lnTo>
                  <a:pt x="77620" y="19780"/>
                </a:lnTo>
                <a:lnTo>
                  <a:pt x="77660" y="19820"/>
                </a:lnTo>
                <a:lnTo>
                  <a:pt x="77720" y="19840"/>
                </a:lnTo>
                <a:lnTo>
                  <a:pt x="77750" y="19850"/>
                </a:lnTo>
                <a:lnTo>
                  <a:pt x="77820" y="19900"/>
                </a:lnTo>
                <a:lnTo>
                  <a:pt x="77840" y="19910"/>
                </a:lnTo>
                <a:lnTo>
                  <a:pt x="77970" y="20060"/>
                </a:lnTo>
                <a:lnTo>
                  <a:pt x="78020" y="20120"/>
                </a:lnTo>
                <a:lnTo>
                  <a:pt x="78120" y="20220"/>
                </a:lnTo>
                <a:lnTo>
                  <a:pt x="78130" y="20240"/>
                </a:lnTo>
                <a:lnTo>
                  <a:pt x="78400" y="20420"/>
                </a:lnTo>
                <a:lnTo>
                  <a:pt x="78500" y="20500"/>
                </a:lnTo>
                <a:lnTo>
                  <a:pt x="78520" y="20530"/>
                </a:lnTo>
                <a:lnTo>
                  <a:pt x="78530" y="20730"/>
                </a:lnTo>
                <a:lnTo>
                  <a:pt x="78760" y="20780"/>
                </a:lnTo>
                <a:lnTo>
                  <a:pt x="78910" y="20870"/>
                </a:lnTo>
                <a:lnTo>
                  <a:pt x="78960" y="20900"/>
                </a:lnTo>
                <a:lnTo>
                  <a:pt x="78990" y="20920"/>
                </a:lnTo>
                <a:lnTo>
                  <a:pt x="79090" y="20970"/>
                </a:lnTo>
                <a:lnTo>
                  <a:pt x="79200" y="21020"/>
                </a:lnTo>
                <a:lnTo>
                  <a:pt x="79390" y="20920"/>
                </a:lnTo>
                <a:lnTo>
                  <a:pt x="79400" y="20960"/>
                </a:lnTo>
                <a:lnTo>
                  <a:pt x="79470" y="21150"/>
                </a:lnTo>
                <a:lnTo>
                  <a:pt x="79470" y="21160"/>
                </a:lnTo>
                <a:lnTo>
                  <a:pt x="79480" y="21170"/>
                </a:lnTo>
                <a:lnTo>
                  <a:pt x="79640" y="21380"/>
                </a:lnTo>
                <a:lnTo>
                  <a:pt x="79780" y="21550"/>
                </a:lnTo>
                <a:lnTo>
                  <a:pt x="79910" y="21790"/>
                </a:lnTo>
                <a:lnTo>
                  <a:pt x="79930" y="21840"/>
                </a:lnTo>
                <a:lnTo>
                  <a:pt x="80010" y="22070"/>
                </a:lnTo>
                <a:lnTo>
                  <a:pt x="80050" y="22180"/>
                </a:lnTo>
                <a:lnTo>
                  <a:pt x="80100" y="22300"/>
                </a:lnTo>
                <a:lnTo>
                  <a:pt x="80100" y="22340"/>
                </a:lnTo>
                <a:lnTo>
                  <a:pt x="80110" y="22410"/>
                </a:lnTo>
                <a:lnTo>
                  <a:pt x="80120" y="22440"/>
                </a:lnTo>
                <a:lnTo>
                  <a:pt x="80130" y="22510"/>
                </a:lnTo>
                <a:lnTo>
                  <a:pt x="80130" y="22550"/>
                </a:lnTo>
                <a:lnTo>
                  <a:pt x="80090" y="22650"/>
                </a:lnTo>
                <a:lnTo>
                  <a:pt x="80050" y="22760"/>
                </a:lnTo>
                <a:lnTo>
                  <a:pt x="80210" y="22870"/>
                </a:lnTo>
                <a:lnTo>
                  <a:pt x="80210" y="22900"/>
                </a:lnTo>
                <a:lnTo>
                  <a:pt x="80210" y="22950"/>
                </a:lnTo>
                <a:lnTo>
                  <a:pt x="80220" y="23030"/>
                </a:lnTo>
                <a:lnTo>
                  <a:pt x="80210" y="23070"/>
                </a:lnTo>
                <a:lnTo>
                  <a:pt x="80210" y="23140"/>
                </a:lnTo>
                <a:lnTo>
                  <a:pt x="80200" y="23200"/>
                </a:lnTo>
                <a:lnTo>
                  <a:pt x="80310" y="23340"/>
                </a:lnTo>
                <a:lnTo>
                  <a:pt x="80310" y="23440"/>
                </a:lnTo>
                <a:lnTo>
                  <a:pt x="80310" y="23450"/>
                </a:lnTo>
                <a:lnTo>
                  <a:pt x="80310" y="23480"/>
                </a:lnTo>
                <a:lnTo>
                  <a:pt x="80300" y="23610"/>
                </a:lnTo>
                <a:lnTo>
                  <a:pt x="80290" y="23610"/>
                </a:lnTo>
                <a:lnTo>
                  <a:pt x="80220" y="23650"/>
                </a:lnTo>
                <a:lnTo>
                  <a:pt x="80200" y="23650"/>
                </a:lnTo>
                <a:lnTo>
                  <a:pt x="79740" y="23710"/>
                </a:lnTo>
                <a:lnTo>
                  <a:pt x="79570" y="23820"/>
                </a:lnTo>
                <a:lnTo>
                  <a:pt x="79510" y="23880"/>
                </a:lnTo>
                <a:lnTo>
                  <a:pt x="79420" y="23930"/>
                </a:lnTo>
                <a:lnTo>
                  <a:pt x="79300" y="23940"/>
                </a:lnTo>
                <a:lnTo>
                  <a:pt x="79190" y="23880"/>
                </a:lnTo>
                <a:lnTo>
                  <a:pt x="79100" y="23800"/>
                </a:lnTo>
                <a:lnTo>
                  <a:pt x="79010" y="23740"/>
                </a:lnTo>
                <a:lnTo>
                  <a:pt x="78930" y="23730"/>
                </a:lnTo>
                <a:lnTo>
                  <a:pt x="78810" y="23810"/>
                </a:lnTo>
                <a:lnTo>
                  <a:pt x="78780" y="23900"/>
                </a:lnTo>
                <a:lnTo>
                  <a:pt x="78690" y="23960"/>
                </a:lnTo>
                <a:lnTo>
                  <a:pt x="78550" y="23960"/>
                </a:lnTo>
                <a:lnTo>
                  <a:pt x="78200" y="23840"/>
                </a:lnTo>
                <a:lnTo>
                  <a:pt x="77900" y="23650"/>
                </a:lnTo>
                <a:lnTo>
                  <a:pt x="77790" y="23620"/>
                </a:lnTo>
                <a:lnTo>
                  <a:pt x="77640" y="23640"/>
                </a:lnTo>
                <a:lnTo>
                  <a:pt x="77510" y="23620"/>
                </a:lnTo>
                <a:lnTo>
                  <a:pt x="77410" y="23550"/>
                </a:lnTo>
                <a:lnTo>
                  <a:pt x="77400" y="23450"/>
                </a:lnTo>
                <a:lnTo>
                  <a:pt x="77420" y="23340"/>
                </a:lnTo>
                <a:lnTo>
                  <a:pt x="77470" y="23220"/>
                </a:lnTo>
                <a:lnTo>
                  <a:pt x="77560" y="22930"/>
                </a:lnTo>
                <a:lnTo>
                  <a:pt x="77570" y="22780"/>
                </a:lnTo>
                <a:lnTo>
                  <a:pt x="77530" y="22640"/>
                </a:lnTo>
                <a:lnTo>
                  <a:pt x="77450" y="22560"/>
                </a:lnTo>
                <a:lnTo>
                  <a:pt x="77330" y="22540"/>
                </a:lnTo>
                <a:lnTo>
                  <a:pt x="77200" y="22630"/>
                </a:lnTo>
                <a:lnTo>
                  <a:pt x="77160" y="22760"/>
                </a:lnTo>
                <a:lnTo>
                  <a:pt x="77150" y="22900"/>
                </a:lnTo>
                <a:lnTo>
                  <a:pt x="77160" y="23030"/>
                </a:lnTo>
                <a:lnTo>
                  <a:pt x="77130" y="23100"/>
                </a:lnTo>
                <a:lnTo>
                  <a:pt x="77060" y="23110"/>
                </a:lnTo>
                <a:lnTo>
                  <a:pt x="76950" y="23030"/>
                </a:lnTo>
                <a:lnTo>
                  <a:pt x="76590" y="22550"/>
                </a:lnTo>
                <a:lnTo>
                  <a:pt x="76320" y="22270"/>
                </a:lnTo>
                <a:lnTo>
                  <a:pt x="75750" y="21820"/>
                </a:lnTo>
                <a:lnTo>
                  <a:pt x="75620" y="21760"/>
                </a:lnTo>
                <a:lnTo>
                  <a:pt x="75520" y="21760"/>
                </a:lnTo>
                <a:lnTo>
                  <a:pt x="75440" y="21850"/>
                </a:lnTo>
                <a:lnTo>
                  <a:pt x="75430" y="21950"/>
                </a:lnTo>
                <a:lnTo>
                  <a:pt x="75450" y="22060"/>
                </a:lnTo>
                <a:lnTo>
                  <a:pt x="75500" y="22160"/>
                </a:lnTo>
                <a:lnTo>
                  <a:pt x="75510" y="22270"/>
                </a:lnTo>
                <a:lnTo>
                  <a:pt x="75500" y="22390"/>
                </a:lnTo>
                <a:lnTo>
                  <a:pt x="75460" y="22590"/>
                </a:lnTo>
                <a:lnTo>
                  <a:pt x="75470" y="22660"/>
                </a:lnTo>
                <a:lnTo>
                  <a:pt x="75540" y="22700"/>
                </a:lnTo>
                <a:lnTo>
                  <a:pt x="75650" y="22710"/>
                </a:lnTo>
                <a:lnTo>
                  <a:pt x="75830" y="22690"/>
                </a:lnTo>
                <a:lnTo>
                  <a:pt x="75890" y="22700"/>
                </a:lnTo>
                <a:lnTo>
                  <a:pt x="75920" y="22750"/>
                </a:lnTo>
                <a:lnTo>
                  <a:pt x="75920" y="22830"/>
                </a:lnTo>
                <a:lnTo>
                  <a:pt x="75900" y="22920"/>
                </a:lnTo>
                <a:lnTo>
                  <a:pt x="75850" y="23010"/>
                </a:lnTo>
                <a:lnTo>
                  <a:pt x="75740" y="23070"/>
                </a:lnTo>
                <a:lnTo>
                  <a:pt x="75550" y="23100"/>
                </a:lnTo>
                <a:lnTo>
                  <a:pt x="75180" y="23030"/>
                </a:lnTo>
                <a:lnTo>
                  <a:pt x="75010" y="22960"/>
                </a:lnTo>
                <a:lnTo>
                  <a:pt x="74880" y="22960"/>
                </a:lnTo>
                <a:lnTo>
                  <a:pt x="74820" y="23050"/>
                </a:lnTo>
                <a:lnTo>
                  <a:pt x="74770" y="23160"/>
                </a:lnTo>
                <a:lnTo>
                  <a:pt x="74710" y="23270"/>
                </a:lnTo>
                <a:lnTo>
                  <a:pt x="74600" y="23360"/>
                </a:lnTo>
                <a:lnTo>
                  <a:pt x="74250" y="23480"/>
                </a:lnTo>
                <a:lnTo>
                  <a:pt x="74080" y="23490"/>
                </a:lnTo>
                <a:lnTo>
                  <a:pt x="73840" y="23430"/>
                </a:lnTo>
                <a:lnTo>
                  <a:pt x="73670" y="23360"/>
                </a:lnTo>
                <a:lnTo>
                  <a:pt x="73490" y="23320"/>
                </a:lnTo>
                <a:lnTo>
                  <a:pt x="73300" y="23310"/>
                </a:lnTo>
                <a:lnTo>
                  <a:pt x="72580" y="23440"/>
                </a:lnTo>
                <a:lnTo>
                  <a:pt x="71470" y="23370"/>
                </a:lnTo>
                <a:lnTo>
                  <a:pt x="71420" y="23180"/>
                </a:lnTo>
                <a:lnTo>
                  <a:pt x="71370" y="23060"/>
                </a:lnTo>
                <a:lnTo>
                  <a:pt x="71200" y="22760"/>
                </a:lnTo>
                <a:lnTo>
                  <a:pt x="70990" y="22480"/>
                </a:lnTo>
                <a:lnTo>
                  <a:pt x="70890" y="22320"/>
                </a:lnTo>
                <a:lnTo>
                  <a:pt x="70880" y="22170"/>
                </a:lnTo>
                <a:lnTo>
                  <a:pt x="70940" y="22030"/>
                </a:lnTo>
                <a:lnTo>
                  <a:pt x="71070" y="21900"/>
                </a:lnTo>
                <a:lnTo>
                  <a:pt x="71230" y="21810"/>
                </a:lnTo>
                <a:lnTo>
                  <a:pt x="71400" y="21740"/>
                </a:lnTo>
                <a:lnTo>
                  <a:pt x="71690" y="21670"/>
                </a:lnTo>
                <a:lnTo>
                  <a:pt x="71770" y="21610"/>
                </a:lnTo>
                <a:lnTo>
                  <a:pt x="71810" y="21510"/>
                </a:lnTo>
                <a:lnTo>
                  <a:pt x="71750" y="21380"/>
                </a:lnTo>
                <a:lnTo>
                  <a:pt x="71620" y="21230"/>
                </a:lnTo>
                <a:lnTo>
                  <a:pt x="71400" y="21040"/>
                </a:lnTo>
                <a:lnTo>
                  <a:pt x="71280" y="20900"/>
                </a:lnTo>
                <a:lnTo>
                  <a:pt x="71200" y="20760"/>
                </a:lnTo>
                <a:lnTo>
                  <a:pt x="71160" y="20630"/>
                </a:lnTo>
                <a:lnTo>
                  <a:pt x="71120" y="20500"/>
                </a:lnTo>
                <a:lnTo>
                  <a:pt x="71050" y="20390"/>
                </a:lnTo>
                <a:lnTo>
                  <a:pt x="70930" y="20330"/>
                </a:lnTo>
                <a:lnTo>
                  <a:pt x="70710" y="20310"/>
                </a:lnTo>
                <a:lnTo>
                  <a:pt x="70550" y="20350"/>
                </a:lnTo>
                <a:lnTo>
                  <a:pt x="70430" y="20420"/>
                </a:lnTo>
                <a:lnTo>
                  <a:pt x="70090" y="20810"/>
                </a:lnTo>
                <a:lnTo>
                  <a:pt x="69990" y="20900"/>
                </a:lnTo>
                <a:lnTo>
                  <a:pt x="69880" y="20950"/>
                </a:lnTo>
                <a:lnTo>
                  <a:pt x="69710" y="20930"/>
                </a:lnTo>
                <a:lnTo>
                  <a:pt x="69250" y="20830"/>
                </a:lnTo>
                <a:lnTo>
                  <a:pt x="69110" y="20860"/>
                </a:lnTo>
                <a:lnTo>
                  <a:pt x="69030" y="20940"/>
                </a:lnTo>
                <a:lnTo>
                  <a:pt x="68950" y="21180"/>
                </a:lnTo>
                <a:lnTo>
                  <a:pt x="68890" y="21260"/>
                </a:lnTo>
                <a:lnTo>
                  <a:pt x="68810" y="21310"/>
                </a:lnTo>
                <a:lnTo>
                  <a:pt x="68670" y="21320"/>
                </a:lnTo>
                <a:lnTo>
                  <a:pt x="68280" y="21230"/>
                </a:lnTo>
                <a:lnTo>
                  <a:pt x="68030" y="21100"/>
                </a:lnTo>
                <a:lnTo>
                  <a:pt x="67460" y="20650"/>
                </a:lnTo>
                <a:lnTo>
                  <a:pt x="67090" y="20450"/>
                </a:lnTo>
                <a:lnTo>
                  <a:pt x="66820" y="20370"/>
                </a:lnTo>
                <a:lnTo>
                  <a:pt x="66590" y="20370"/>
                </a:lnTo>
                <a:lnTo>
                  <a:pt x="66410" y="20390"/>
                </a:lnTo>
                <a:lnTo>
                  <a:pt x="66250" y="20380"/>
                </a:lnTo>
                <a:lnTo>
                  <a:pt x="66120" y="20310"/>
                </a:lnTo>
                <a:lnTo>
                  <a:pt x="66040" y="20120"/>
                </a:lnTo>
                <a:lnTo>
                  <a:pt x="65970" y="19900"/>
                </a:lnTo>
                <a:lnTo>
                  <a:pt x="65680" y="19180"/>
                </a:lnTo>
                <a:lnTo>
                  <a:pt x="65190" y="18460"/>
                </a:lnTo>
                <a:lnTo>
                  <a:pt x="64530" y="17810"/>
                </a:lnTo>
                <a:lnTo>
                  <a:pt x="65260" y="17640"/>
                </a:lnTo>
                <a:lnTo>
                  <a:pt x="65360" y="17560"/>
                </a:lnTo>
                <a:lnTo>
                  <a:pt x="65450" y="17450"/>
                </a:lnTo>
                <a:lnTo>
                  <a:pt x="65400" y="17350"/>
                </a:lnTo>
                <a:lnTo>
                  <a:pt x="64810" y="16800"/>
                </a:lnTo>
                <a:lnTo>
                  <a:pt x="64700" y="16570"/>
                </a:lnTo>
                <a:lnTo>
                  <a:pt x="64740" y="16440"/>
                </a:lnTo>
                <a:lnTo>
                  <a:pt x="64900" y="16390"/>
                </a:lnTo>
                <a:lnTo>
                  <a:pt x="65910" y="16510"/>
                </a:lnTo>
                <a:lnTo>
                  <a:pt x="66110" y="16470"/>
                </a:lnTo>
                <a:lnTo>
                  <a:pt x="66200" y="16400"/>
                </a:lnTo>
                <a:lnTo>
                  <a:pt x="66240" y="16260"/>
                </a:lnTo>
                <a:lnTo>
                  <a:pt x="66250" y="16090"/>
                </a:lnTo>
                <a:lnTo>
                  <a:pt x="66350" y="15830"/>
                </a:lnTo>
                <a:lnTo>
                  <a:pt x="66380" y="15680"/>
                </a:lnTo>
                <a:lnTo>
                  <a:pt x="66360" y="15550"/>
                </a:lnTo>
                <a:lnTo>
                  <a:pt x="66220" y="15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Vaslu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1470" y="23370"/>
                </a:moveTo>
                <a:lnTo>
                  <a:pt x="72580" y="23440"/>
                </a:lnTo>
                <a:lnTo>
                  <a:pt x="73300" y="23310"/>
                </a:lnTo>
                <a:lnTo>
                  <a:pt x="73490" y="23320"/>
                </a:lnTo>
                <a:lnTo>
                  <a:pt x="73670" y="23360"/>
                </a:lnTo>
                <a:lnTo>
                  <a:pt x="73840" y="23430"/>
                </a:lnTo>
                <a:lnTo>
                  <a:pt x="74080" y="23490"/>
                </a:lnTo>
                <a:lnTo>
                  <a:pt x="74250" y="23480"/>
                </a:lnTo>
                <a:lnTo>
                  <a:pt x="74600" y="23360"/>
                </a:lnTo>
                <a:lnTo>
                  <a:pt x="74710" y="23270"/>
                </a:lnTo>
                <a:lnTo>
                  <a:pt x="74770" y="23160"/>
                </a:lnTo>
                <a:lnTo>
                  <a:pt x="74820" y="23050"/>
                </a:lnTo>
                <a:lnTo>
                  <a:pt x="74880" y="22960"/>
                </a:lnTo>
                <a:lnTo>
                  <a:pt x="75010" y="22960"/>
                </a:lnTo>
                <a:lnTo>
                  <a:pt x="75180" y="23030"/>
                </a:lnTo>
                <a:lnTo>
                  <a:pt x="75550" y="23100"/>
                </a:lnTo>
                <a:lnTo>
                  <a:pt x="75740" y="23070"/>
                </a:lnTo>
                <a:lnTo>
                  <a:pt x="75850" y="23010"/>
                </a:lnTo>
                <a:lnTo>
                  <a:pt x="75900" y="22920"/>
                </a:lnTo>
                <a:lnTo>
                  <a:pt x="75920" y="22830"/>
                </a:lnTo>
                <a:lnTo>
                  <a:pt x="75920" y="22750"/>
                </a:lnTo>
                <a:lnTo>
                  <a:pt x="75890" y="22700"/>
                </a:lnTo>
                <a:lnTo>
                  <a:pt x="75830" y="22690"/>
                </a:lnTo>
                <a:lnTo>
                  <a:pt x="75650" y="22710"/>
                </a:lnTo>
                <a:lnTo>
                  <a:pt x="75540" y="22700"/>
                </a:lnTo>
                <a:lnTo>
                  <a:pt x="75470" y="22660"/>
                </a:lnTo>
                <a:lnTo>
                  <a:pt x="75460" y="22590"/>
                </a:lnTo>
                <a:lnTo>
                  <a:pt x="75500" y="22390"/>
                </a:lnTo>
                <a:lnTo>
                  <a:pt x="75510" y="22270"/>
                </a:lnTo>
                <a:lnTo>
                  <a:pt x="75500" y="22160"/>
                </a:lnTo>
                <a:lnTo>
                  <a:pt x="75450" y="22060"/>
                </a:lnTo>
                <a:lnTo>
                  <a:pt x="75430" y="21950"/>
                </a:lnTo>
                <a:lnTo>
                  <a:pt x="75440" y="21850"/>
                </a:lnTo>
                <a:lnTo>
                  <a:pt x="75520" y="21760"/>
                </a:lnTo>
                <a:lnTo>
                  <a:pt x="75620" y="21760"/>
                </a:lnTo>
                <a:lnTo>
                  <a:pt x="75750" y="21820"/>
                </a:lnTo>
                <a:lnTo>
                  <a:pt x="76320" y="22270"/>
                </a:lnTo>
                <a:lnTo>
                  <a:pt x="76590" y="22550"/>
                </a:lnTo>
                <a:lnTo>
                  <a:pt x="76950" y="23030"/>
                </a:lnTo>
                <a:lnTo>
                  <a:pt x="77060" y="23110"/>
                </a:lnTo>
                <a:lnTo>
                  <a:pt x="77130" y="23100"/>
                </a:lnTo>
                <a:lnTo>
                  <a:pt x="77160" y="23030"/>
                </a:lnTo>
                <a:lnTo>
                  <a:pt x="77150" y="22900"/>
                </a:lnTo>
                <a:lnTo>
                  <a:pt x="77160" y="22760"/>
                </a:lnTo>
                <a:lnTo>
                  <a:pt x="77200" y="22630"/>
                </a:lnTo>
                <a:lnTo>
                  <a:pt x="77330" y="22540"/>
                </a:lnTo>
                <a:lnTo>
                  <a:pt x="77450" y="22560"/>
                </a:lnTo>
                <a:lnTo>
                  <a:pt x="77530" y="22640"/>
                </a:lnTo>
                <a:lnTo>
                  <a:pt x="77570" y="22780"/>
                </a:lnTo>
                <a:lnTo>
                  <a:pt x="77560" y="22930"/>
                </a:lnTo>
                <a:lnTo>
                  <a:pt x="77470" y="23220"/>
                </a:lnTo>
                <a:lnTo>
                  <a:pt x="77420" y="23340"/>
                </a:lnTo>
                <a:lnTo>
                  <a:pt x="77400" y="23450"/>
                </a:lnTo>
                <a:lnTo>
                  <a:pt x="77410" y="23550"/>
                </a:lnTo>
                <a:lnTo>
                  <a:pt x="77510" y="23620"/>
                </a:lnTo>
                <a:lnTo>
                  <a:pt x="77640" y="23640"/>
                </a:lnTo>
                <a:lnTo>
                  <a:pt x="77790" y="23620"/>
                </a:lnTo>
                <a:lnTo>
                  <a:pt x="77900" y="23650"/>
                </a:lnTo>
                <a:lnTo>
                  <a:pt x="78200" y="23840"/>
                </a:lnTo>
                <a:lnTo>
                  <a:pt x="78550" y="23960"/>
                </a:lnTo>
                <a:lnTo>
                  <a:pt x="78690" y="23960"/>
                </a:lnTo>
                <a:lnTo>
                  <a:pt x="78780" y="23900"/>
                </a:lnTo>
                <a:lnTo>
                  <a:pt x="78810" y="23810"/>
                </a:lnTo>
                <a:lnTo>
                  <a:pt x="78930" y="23730"/>
                </a:lnTo>
                <a:lnTo>
                  <a:pt x="79010" y="23740"/>
                </a:lnTo>
                <a:lnTo>
                  <a:pt x="79100" y="23800"/>
                </a:lnTo>
                <a:lnTo>
                  <a:pt x="79190" y="23880"/>
                </a:lnTo>
                <a:lnTo>
                  <a:pt x="79300" y="23940"/>
                </a:lnTo>
                <a:lnTo>
                  <a:pt x="79420" y="23930"/>
                </a:lnTo>
                <a:lnTo>
                  <a:pt x="79510" y="23880"/>
                </a:lnTo>
                <a:lnTo>
                  <a:pt x="79570" y="23820"/>
                </a:lnTo>
                <a:lnTo>
                  <a:pt x="79740" y="23710"/>
                </a:lnTo>
                <a:lnTo>
                  <a:pt x="80200" y="23650"/>
                </a:lnTo>
                <a:lnTo>
                  <a:pt x="80220" y="23650"/>
                </a:lnTo>
                <a:lnTo>
                  <a:pt x="80290" y="23610"/>
                </a:lnTo>
                <a:lnTo>
                  <a:pt x="80300" y="23610"/>
                </a:lnTo>
                <a:lnTo>
                  <a:pt x="80280" y="23720"/>
                </a:lnTo>
                <a:lnTo>
                  <a:pt x="80440" y="24120"/>
                </a:lnTo>
                <a:lnTo>
                  <a:pt x="80480" y="24190"/>
                </a:lnTo>
                <a:lnTo>
                  <a:pt x="80670" y="24510"/>
                </a:lnTo>
                <a:lnTo>
                  <a:pt x="80710" y="24570"/>
                </a:lnTo>
                <a:lnTo>
                  <a:pt x="80830" y="24780"/>
                </a:lnTo>
                <a:lnTo>
                  <a:pt x="80830" y="24800"/>
                </a:lnTo>
                <a:lnTo>
                  <a:pt x="80830" y="25010"/>
                </a:lnTo>
                <a:lnTo>
                  <a:pt x="80830" y="25050"/>
                </a:lnTo>
                <a:lnTo>
                  <a:pt x="80920" y="25230"/>
                </a:lnTo>
                <a:lnTo>
                  <a:pt x="80950" y="25290"/>
                </a:lnTo>
                <a:lnTo>
                  <a:pt x="81270" y="25940"/>
                </a:lnTo>
                <a:lnTo>
                  <a:pt x="81280" y="25950"/>
                </a:lnTo>
                <a:lnTo>
                  <a:pt x="81370" y="26130"/>
                </a:lnTo>
                <a:lnTo>
                  <a:pt x="81390" y="26240"/>
                </a:lnTo>
                <a:lnTo>
                  <a:pt x="81410" y="26310"/>
                </a:lnTo>
                <a:lnTo>
                  <a:pt x="81430" y="26340"/>
                </a:lnTo>
                <a:lnTo>
                  <a:pt x="81450" y="26360"/>
                </a:lnTo>
                <a:lnTo>
                  <a:pt x="81450" y="26370"/>
                </a:lnTo>
                <a:lnTo>
                  <a:pt x="81460" y="26400"/>
                </a:lnTo>
                <a:lnTo>
                  <a:pt x="81460" y="26420"/>
                </a:lnTo>
                <a:lnTo>
                  <a:pt x="81470" y="26460"/>
                </a:lnTo>
                <a:lnTo>
                  <a:pt x="81470" y="26470"/>
                </a:lnTo>
                <a:lnTo>
                  <a:pt x="81470" y="26480"/>
                </a:lnTo>
                <a:lnTo>
                  <a:pt x="81470" y="26490"/>
                </a:lnTo>
                <a:lnTo>
                  <a:pt x="81470" y="26500"/>
                </a:lnTo>
                <a:lnTo>
                  <a:pt x="81470" y="26530"/>
                </a:lnTo>
                <a:lnTo>
                  <a:pt x="81480" y="26570"/>
                </a:lnTo>
                <a:lnTo>
                  <a:pt x="81500" y="26610"/>
                </a:lnTo>
                <a:lnTo>
                  <a:pt x="81510" y="26630"/>
                </a:lnTo>
                <a:lnTo>
                  <a:pt x="81520" y="26670"/>
                </a:lnTo>
                <a:lnTo>
                  <a:pt x="81530" y="26700"/>
                </a:lnTo>
                <a:lnTo>
                  <a:pt x="81530" y="26710"/>
                </a:lnTo>
                <a:lnTo>
                  <a:pt x="81530" y="26720"/>
                </a:lnTo>
                <a:lnTo>
                  <a:pt x="81530" y="26740"/>
                </a:lnTo>
                <a:lnTo>
                  <a:pt x="81530" y="26750"/>
                </a:lnTo>
                <a:lnTo>
                  <a:pt x="81530" y="26820"/>
                </a:lnTo>
                <a:lnTo>
                  <a:pt x="81510" y="26860"/>
                </a:lnTo>
                <a:lnTo>
                  <a:pt x="81490" y="26870"/>
                </a:lnTo>
                <a:lnTo>
                  <a:pt x="81490" y="26910"/>
                </a:lnTo>
                <a:lnTo>
                  <a:pt x="81430" y="27060"/>
                </a:lnTo>
                <a:lnTo>
                  <a:pt x="81420" y="27070"/>
                </a:lnTo>
                <a:lnTo>
                  <a:pt x="81330" y="27230"/>
                </a:lnTo>
                <a:lnTo>
                  <a:pt x="81320" y="27280"/>
                </a:lnTo>
                <a:lnTo>
                  <a:pt x="81290" y="27430"/>
                </a:lnTo>
                <a:lnTo>
                  <a:pt x="81300" y="27470"/>
                </a:lnTo>
                <a:lnTo>
                  <a:pt x="81300" y="27480"/>
                </a:lnTo>
                <a:lnTo>
                  <a:pt x="81310" y="27510"/>
                </a:lnTo>
                <a:lnTo>
                  <a:pt x="81370" y="27660"/>
                </a:lnTo>
                <a:lnTo>
                  <a:pt x="81280" y="27720"/>
                </a:lnTo>
                <a:lnTo>
                  <a:pt x="81240" y="27830"/>
                </a:lnTo>
                <a:lnTo>
                  <a:pt x="81240" y="27920"/>
                </a:lnTo>
                <a:lnTo>
                  <a:pt x="81230" y="28220"/>
                </a:lnTo>
                <a:lnTo>
                  <a:pt x="81220" y="28350"/>
                </a:lnTo>
                <a:lnTo>
                  <a:pt x="81230" y="28390"/>
                </a:lnTo>
                <a:lnTo>
                  <a:pt x="81240" y="28460"/>
                </a:lnTo>
                <a:lnTo>
                  <a:pt x="81310" y="28600"/>
                </a:lnTo>
                <a:lnTo>
                  <a:pt x="81370" y="28710"/>
                </a:lnTo>
                <a:lnTo>
                  <a:pt x="81380" y="28720"/>
                </a:lnTo>
                <a:lnTo>
                  <a:pt x="81410" y="28750"/>
                </a:lnTo>
                <a:lnTo>
                  <a:pt x="81450" y="28730"/>
                </a:lnTo>
                <a:lnTo>
                  <a:pt x="81480" y="28750"/>
                </a:lnTo>
                <a:lnTo>
                  <a:pt x="81480" y="28790"/>
                </a:lnTo>
                <a:lnTo>
                  <a:pt x="81490" y="28860"/>
                </a:lnTo>
                <a:lnTo>
                  <a:pt x="81490" y="28900"/>
                </a:lnTo>
                <a:lnTo>
                  <a:pt x="81490" y="29010"/>
                </a:lnTo>
                <a:lnTo>
                  <a:pt x="81490" y="29140"/>
                </a:lnTo>
                <a:lnTo>
                  <a:pt x="81490" y="29300"/>
                </a:lnTo>
                <a:lnTo>
                  <a:pt x="81480" y="29410"/>
                </a:lnTo>
                <a:lnTo>
                  <a:pt x="81430" y="29520"/>
                </a:lnTo>
                <a:lnTo>
                  <a:pt x="81290" y="29590"/>
                </a:lnTo>
                <a:lnTo>
                  <a:pt x="81320" y="29680"/>
                </a:lnTo>
                <a:lnTo>
                  <a:pt x="81360" y="29780"/>
                </a:lnTo>
                <a:lnTo>
                  <a:pt x="81340" y="29810"/>
                </a:lnTo>
                <a:lnTo>
                  <a:pt x="81310" y="29850"/>
                </a:lnTo>
                <a:lnTo>
                  <a:pt x="81300" y="29860"/>
                </a:lnTo>
                <a:lnTo>
                  <a:pt x="81250" y="29880"/>
                </a:lnTo>
                <a:lnTo>
                  <a:pt x="81230" y="29890"/>
                </a:lnTo>
                <a:lnTo>
                  <a:pt x="81220" y="29900"/>
                </a:lnTo>
                <a:lnTo>
                  <a:pt x="81160" y="29960"/>
                </a:lnTo>
                <a:lnTo>
                  <a:pt x="81150" y="30100"/>
                </a:lnTo>
                <a:lnTo>
                  <a:pt x="81110" y="30350"/>
                </a:lnTo>
                <a:lnTo>
                  <a:pt x="81110" y="30380"/>
                </a:lnTo>
                <a:lnTo>
                  <a:pt x="81060" y="30440"/>
                </a:lnTo>
                <a:lnTo>
                  <a:pt x="80980" y="30470"/>
                </a:lnTo>
                <a:lnTo>
                  <a:pt x="80950" y="30480"/>
                </a:lnTo>
                <a:lnTo>
                  <a:pt x="80940" y="30500"/>
                </a:lnTo>
                <a:lnTo>
                  <a:pt x="80930" y="30570"/>
                </a:lnTo>
                <a:lnTo>
                  <a:pt x="80920" y="30580"/>
                </a:lnTo>
                <a:lnTo>
                  <a:pt x="80940" y="30670"/>
                </a:lnTo>
                <a:lnTo>
                  <a:pt x="80960" y="30820"/>
                </a:lnTo>
                <a:lnTo>
                  <a:pt x="80960" y="30870"/>
                </a:lnTo>
                <a:lnTo>
                  <a:pt x="80970" y="31040"/>
                </a:lnTo>
                <a:lnTo>
                  <a:pt x="80960" y="31080"/>
                </a:lnTo>
                <a:lnTo>
                  <a:pt x="80920" y="31160"/>
                </a:lnTo>
                <a:lnTo>
                  <a:pt x="80860" y="31290"/>
                </a:lnTo>
                <a:lnTo>
                  <a:pt x="80830" y="31370"/>
                </a:lnTo>
                <a:lnTo>
                  <a:pt x="80820" y="31380"/>
                </a:lnTo>
                <a:lnTo>
                  <a:pt x="80710" y="31490"/>
                </a:lnTo>
                <a:lnTo>
                  <a:pt x="80620" y="31540"/>
                </a:lnTo>
                <a:lnTo>
                  <a:pt x="80510" y="31570"/>
                </a:lnTo>
                <a:lnTo>
                  <a:pt x="80430" y="31610"/>
                </a:lnTo>
                <a:lnTo>
                  <a:pt x="80420" y="31620"/>
                </a:lnTo>
                <a:lnTo>
                  <a:pt x="80380" y="31710"/>
                </a:lnTo>
                <a:lnTo>
                  <a:pt x="80380" y="31720"/>
                </a:lnTo>
                <a:lnTo>
                  <a:pt x="80390" y="31800"/>
                </a:lnTo>
                <a:lnTo>
                  <a:pt x="80400" y="31910"/>
                </a:lnTo>
                <a:lnTo>
                  <a:pt x="80410" y="31950"/>
                </a:lnTo>
                <a:lnTo>
                  <a:pt x="80390" y="32030"/>
                </a:lnTo>
                <a:lnTo>
                  <a:pt x="80280" y="32060"/>
                </a:lnTo>
                <a:lnTo>
                  <a:pt x="80180" y="32100"/>
                </a:lnTo>
                <a:lnTo>
                  <a:pt x="80190" y="32110"/>
                </a:lnTo>
                <a:lnTo>
                  <a:pt x="80190" y="32120"/>
                </a:lnTo>
                <a:lnTo>
                  <a:pt x="80190" y="32140"/>
                </a:lnTo>
                <a:lnTo>
                  <a:pt x="80190" y="32180"/>
                </a:lnTo>
                <a:lnTo>
                  <a:pt x="80180" y="32200"/>
                </a:lnTo>
                <a:lnTo>
                  <a:pt x="80180" y="32230"/>
                </a:lnTo>
                <a:lnTo>
                  <a:pt x="80310" y="32440"/>
                </a:lnTo>
                <a:lnTo>
                  <a:pt x="80320" y="32460"/>
                </a:lnTo>
                <a:lnTo>
                  <a:pt x="80360" y="32520"/>
                </a:lnTo>
                <a:lnTo>
                  <a:pt x="80420" y="32600"/>
                </a:lnTo>
                <a:lnTo>
                  <a:pt x="80470" y="32690"/>
                </a:lnTo>
                <a:lnTo>
                  <a:pt x="80480" y="32690"/>
                </a:lnTo>
                <a:lnTo>
                  <a:pt x="80480" y="32710"/>
                </a:lnTo>
                <a:lnTo>
                  <a:pt x="80510" y="32820"/>
                </a:lnTo>
                <a:lnTo>
                  <a:pt x="80490" y="32860"/>
                </a:lnTo>
                <a:lnTo>
                  <a:pt x="80470" y="32910"/>
                </a:lnTo>
                <a:lnTo>
                  <a:pt x="80450" y="32990"/>
                </a:lnTo>
                <a:lnTo>
                  <a:pt x="80400" y="33140"/>
                </a:lnTo>
                <a:lnTo>
                  <a:pt x="80390" y="33160"/>
                </a:lnTo>
                <a:lnTo>
                  <a:pt x="80360" y="33380"/>
                </a:lnTo>
                <a:lnTo>
                  <a:pt x="80340" y="33480"/>
                </a:lnTo>
                <a:lnTo>
                  <a:pt x="80330" y="33500"/>
                </a:lnTo>
                <a:lnTo>
                  <a:pt x="80340" y="33520"/>
                </a:lnTo>
                <a:lnTo>
                  <a:pt x="80350" y="33540"/>
                </a:lnTo>
                <a:lnTo>
                  <a:pt x="80360" y="33540"/>
                </a:lnTo>
                <a:lnTo>
                  <a:pt x="80360" y="33560"/>
                </a:lnTo>
                <a:lnTo>
                  <a:pt x="80360" y="33620"/>
                </a:lnTo>
                <a:lnTo>
                  <a:pt x="80320" y="33690"/>
                </a:lnTo>
                <a:lnTo>
                  <a:pt x="80290" y="33790"/>
                </a:lnTo>
                <a:lnTo>
                  <a:pt x="80290" y="33800"/>
                </a:lnTo>
                <a:lnTo>
                  <a:pt x="80290" y="33820"/>
                </a:lnTo>
                <a:lnTo>
                  <a:pt x="80280" y="33830"/>
                </a:lnTo>
                <a:lnTo>
                  <a:pt x="80280" y="33860"/>
                </a:lnTo>
                <a:lnTo>
                  <a:pt x="80270" y="33870"/>
                </a:lnTo>
                <a:lnTo>
                  <a:pt x="80270" y="33880"/>
                </a:lnTo>
                <a:lnTo>
                  <a:pt x="80250" y="33910"/>
                </a:lnTo>
                <a:lnTo>
                  <a:pt x="80210" y="33940"/>
                </a:lnTo>
                <a:lnTo>
                  <a:pt x="80190" y="33940"/>
                </a:lnTo>
                <a:lnTo>
                  <a:pt x="80180" y="33950"/>
                </a:lnTo>
                <a:lnTo>
                  <a:pt x="80150" y="34020"/>
                </a:lnTo>
                <a:lnTo>
                  <a:pt x="80150" y="34030"/>
                </a:lnTo>
                <a:lnTo>
                  <a:pt x="80140" y="34030"/>
                </a:lnTo>
                <a:lnTo>
                  <a:pt x="80110" y="34050"/>
                </a:lnTo>
                <a:lnTo>
                  <a:pt x="79800" y="34120"/>
                </a:lnTo>
                <a:lnTo>
                  <a:pt x="79650" y="34110"/>
                </a:lnTo>
                <a:lnTo>
                  <a:pt x="79410" y="34050"/>
                </a:lnTo>
                <a:lnTo>
                  <a:pt x="79050" y="33860"/>
                </a:lnTo>
                <a:lnTo>
                  <a:pt x="78330" y="33630"/>
                </a:lnTo>
                <a:lnTo>
                  <a:pt x="78190" y="33620"/>
                </a:lnTo>
                <a:lnTo>
                  <a:pt x="78040" y="33690"/>
                </a:lnTo>
                <a:lnTo>
                  <a:pt x="77950" y="33770"/>
                </a:lnTo>
                <a:lnTo>
                  <a:pt x="77870" y="33880"/>
                </a:lnTo>
                <a:lnTo>
                  <a:pt x="77780" y="34080"/>
                </a:lnTo>
                <a:lnTo>
                  <a:pt x="77720" y="34170"/>
                </a:lnTo>
                <a:lnTo>
                  <a:pt x="77640" y="34220"/>
                </a:lnTo>
                <a:lnTo>
                  <a:pt x="77540" y="34220"/>
                </a:lnTo>
                <a:lnTo>
                  <a:pt x="77470" y="34140"/>
                </a:lnTo>
                <a:lnTo>
                  <a:pt x="77450" y="34040"/>
                </a:lnTo>
                <a:lnTo>
                  <a:pt x="77450" y="33930"/>
                </a:lnTo>
                <a:lnTo>
                  <a:pt x="77370" y="33850"/>
                </a:lnTo>
                <a:lnTo>
                  <a:pt x="77220" y="33790"/>
                </a:lnTo>
                <a:lnTo>
                  <a:pt x="75570" y="33590"/>
                </a:lnTo>
                <a:lnTo>
                  <a:pt x="75440" y="33670"/>
                </a:lnTo>
                <a:lnTo>
                  <a:pt x="75400" y="33760"/>
                </a:lnTo>
                <a:lnTo>
                  <a:pt x="75420" y="33870"/>
                </a:lnTo>
                <a:lnTo>
                  <a:pt x="75620" y="34240"/>
                </a:lnTo>
                <a:lnTo>
                  <a:pt x="75670" y="34370"/>
                </a:lnTo>
                <a:lnTo>
                  <a:pt x="75700" y="34490"/>
                </a:lnTo>
                <a:lnTo>
                  <a:pt x="75700" y="34620"/>
                </a:lnTo>
                <a:lnTo>
                  <a:pt x="75640" y="34990"/>
                </a:lnTo>
                <a:lnTo>
                  <a:pt x="75640" y="35210"/>
                </a:lnTo>
                <a:lnTo>
                  <a:pt x="75620" y="35290"/>
                </a:lnTo>
                <a:lnTo>
                  <a:pt x="75590" y="35350"/>
                </a:lnTo>
                <a:lnTo>
                  <a:pt x="75540" y="35390"/>
                </a:lnTo>
                <a:lnTo>
                  <a:pt x="75470" y="35410"/>
                </a:lnTo>
                <a:lnTo>
                  <a:pt x="75370" y="35330"/>
                </a:lnTo>
                <a:lnTo>
                  <a:pt x="75290" y="35180"/>
                </a:lnTo>
                <a:lnTo>
                  <a:pt x="75170" y="34830"/>
                </a:lnTo>
                <a:lnTo>
                  <a:pt x="75080" y="34440"/>
                </a:lnTo>
                <a:lnTo>
                  <a:pt x="74960" y="34190"/>
                </a:lnTo>
                <a:lnTo>
                  <a:pt x="74630" y="33740"/>
                </a:lnTo>
                <a:lnTo>
                  <a:pt x="74500" y="33100"/>
                </a:lnTo>
                <a:lnTo>
                  <a:pt x="74440" y="31340"/>
                </a:lnTo>
                <a:lnTo>
                  <a:pt x="74330" y="30700"/>
                </a:lnTo>
                <a:lnTo>
                  <a:pt x="74110" y="29840"/>
                </a:lnTo>
                <a:lnTo>
                  <a:pt x="73750" y="28980"/>
                </a:lnTo>
                <a:lnTo>
                  <a:pt x="72750" y="27220"/>
                </a:lnTo>
                <a:lnTo>
                  <a:pt x="72700" y="26900"/>
                </a:lnTo>
                <a:lnTo>
                  <a:pt x="72740" y="26590"/>
                </a:lnTo>
                <a:lnTo>
                  <a:pt x="72730" y="26240"/>
                </a:lnTo>
                <a:lnTo>
                  <a:pt x="72620" y="25990"/>
                </a:lnTo>
                <a:lnTo>
                  <a:pt x="72430" y="25790"/>
                </a:lnTo>
                <a:lnTo>
                  <a:pt x="72000" y="25420"/>
                </a:lnTo>
                <a:lnTo>
                  <a:pt x="71870" y="25280"/>
                </a:lnTo>
                <a:lnTo>
                  <a:pt x="71810" y="25180"/>
                </a:lnTo>
                <a:lnTo>
                  <a:pt x="71670" y="25010"/>
                </a:lnTo>
                <a:lnTo>
                  <a:pt x="71780" y="24780"/>
                </a:lnTo>
                <a:lnTo>
                  <a:pt x="71780" y="24620"/>
                </a:lnTo>
                <a:lnTo>
                  <a:pt x="71740" y="24400"/>
                </a:lnTo>
                <a:lnTo>
                  <a:pt x="71530" y="23810"/>
                </a:lnTo>
                <a:lnTo>
                  <a:pt x="71470" y="2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Galat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4630" y="33740"/>
                </a:moveTo>
                <a:lnTo>
                  <a:pt x="74960" y="34190"/>
                </a:lnTo>
                <a:lnTo>
                  <a:pt x="75080" y="34440"/>
                </a:lnTo>
                <a:lnTo>
                  <a:pt x="75170" y="34830"/>
                </a:lnTo>
                <a:lnTo>
                  <a:pt x="75290" y="35180"/>
                </a:lnTo>
                <a:lnTo>
                  <a:pt x="75370" y="35330"/>
                </a:lnTo>
                <a:lnTo>
                  <a:pt x="75470" y="35410"/>
                </a:lnTo>
                <a:lnTo>
                  <a:pt x="75540" y="35390"/>
                </a:lnTo>
                <a:lnTo>
                  <a:pt x="75590" y="35350"/>
                </a:lnTo>
                <a:lnTo>
                  <a:pt x="75620" y="35290"/>
                </a:lnTo>
                <a:lnTo>
                  <a:pt x="75640" y="35210"/>
                </a:lnTo>
                <a:lnTo>
                  <a:pt x="75640" y="34990"/>
                </a:lnTo>
                <a:lnTo>
                  <a:pt x="75700" y="34620"/>
                </a:lnTo>
                <a:lnTo>
                  <a:pt x="75700" y="34490"/>
                </a:lnTo>
                <a:lnTo>
                  <a:pt x="75670" y="34370"/>
                </a:lnTo>
                <a:lnTo>
                  <a:pt x="75620" y="34240"/>
                </a:lnTo>
                <a:lnTo>
                  <a:pt x="75420" y="33870"/>
                </a:lnTo>
                <a:lnTo>
                  <a:pt x="75400" y="33760"/>
                </a:lnTo>
                <a:lnTo>
                  <a:pt x="75440" y="33670"/>
                </a:lnTo>
                <a:lnTo>
                  <a:pt x="75570" y="33590"/>
                </a:lnTo>
                <a:lnTo>
                  <a:pt x="77220" y="33790"/>
                </a:lnTo>
                <a:lnTo>
                  <a:pt x="77370" y="33850"/>
                </a:lnTo>
                <a:lnTo>
                  <a:pt x="77450" y="33930"/>
                </a:lnTo>
                <a:lnTo>
                  <a:pt x="77450" y="34040"/>
                </a:lnTo>
                <a:lnTo>
                  <a:pt x="77470" y="34140"/>
                </a:lnTo>
                <a:lnTo>
                  <a:pt x="77540" y="34220"/>
                </a:lnTo>
                <a:lnTo>
                  <a:pt x="77640" y="34220"/>
                </a:lnTo>
                <a:lnTo>
                  <a:pt x="77720" y="34170"/>
                </a:lnTo>
                <a:lnTo>
                  <a:pt x="77780" y="34080"/>
                </a:lnTo>
                <a:lnTo>
                  <a:pt x="77870" y="33880"/>
                </a:lnTo>
                <a:lnTo>
                  <a:pt x="77950" y="33770"/>
                </a:lnTo>
                <a:lnTo>
                  <a:pt x="78040" y="33690"/>
                </a:lnTo>
                <a:lnTo>
                  <a:pt x="78190" y="33620"/>
                </a:lnTo>
                <a:lnTo>
                  <a:pt x="78330" y="33630"/>
                </a:lnTo>
                <a:lnTo>
                  <a:pt x="79050" y="33860"/>
                </a:lnTo>
                <a:lnTo>
                  <a:pt x="79410" y="34050"/>
                </a:lnTo>
                <a:lnTo>
                  <a:pt x="79650" y="34110"/>
                </a:lnTo>
                <a:lnTo>
                  <a:pt x="79800" y="34120"/>
                </a:lnTo>
                <a:lnTo>
                  <a:pt x="80110" y="34050"/>
                </a:lnTo>
                <a:lnTo>
                  <a:pt x="80140" y="34030"/>
                </a:lnTo>
                <a:lnTo>
                  <a:pt x="80150" y="34030"/>
                </a:lnTo>
                <a:lnTo>
                  <a:pt x="80150" y="34020"/>
                </a:lnTo>
                <a:lnTo>
                  <a:pt x="80140" y="34060"/>
                </a:lnTo>
                <a:lnTo>
                  <a:pt x="80090" y="34220"/>
                </a:lnTo>
                <a:lnTo>
                  <a:pt x="80020" y="34260"/>
                </a:lnTo>
                <a:lnTo>
                  <a:pt x="80010" y="34270"/>
                </a:lnTo>
                <a:lnTo>
                  <a:pt x="79990" y="34330"/>
                </a:lnTo>
                <a:lnTo>
                  <a:pt x="79980" y="34350"/>
                </a:lnTo>
                <a:lnTo>
                  <a:pt x="79990" y="34410"/>
                </a:lnTo>
                <a:lnTo>
                  <a:pt x="80020" y="34430"/>
                </a:lnTo>
                <a:lnTo>
                  <a:pt x="80040" y="34450"/>
                </a:lnTo>
                <a:lnTo>
                  <a:pt x="80050" y="34520"/>
                </a:lnTo>
                <a:lnTo>
                  <a:pt x="80050" y="34530"/>
                </a:lnTo>
                <a:lnTo>
                  <a:pt x="80030" y="34620"/>
                </a:lnTo>
                <a:lnTo>
                  <a:pt x="79930" y="35020"/>
                </a:lnTo>
                <a:lnTo>
                  <a:pt x="79910" y="35150"/>
                </a:lnTo>
                <a:lnTo>
                  <a:pt x="79940" y="35350"/>
                </a:lnTo>
                <a:lnTo>
                  <a:pt x="80180" y="36040"/>
                </a:lnTo>
                <a:lnTo>
                  <a:pt x="80200" y="36200"/>
                </a:lnTo>
                <a:lnTo>
                  <a:pt x="80220" y="36280"/>
                </a:lnTo>
                <a:lnTo>
                  <a:pt x="80280" y="36370"/>
                </a:lnTo>
                <a:lnTo>
                  <a:pt x="80300" y="36430"/>
                </a:lnTo>
                <a:lnTo>
                  <a:pt x="80320" y="36480"/>
                </a:lnTo>
                <a:lnTo>
                  <a:pt x="80300" y="36590"/>
                </a:lnTo>
                <a:lnTo>
                  <a:pt x="80260" y="36690"/>
                </a:lnTo>
                <a:lnTo>
                  <a:pt x="80250" y="36800"/>
                </a:lnTo>
                <a:lnTo>
                  <a:pt x="80270" y="36910"/>
                </a:lnTo>
                <a:lnTo>
                  <a:pt x="80300" y="36960"/>
                </a:lnTo>
                <a:lnTo>
                  <a:pt x="80360" y="37080"/>
                </a:lnTo>
                <a:lnTo>
                  <a:pt x="80380" y="37130"/>
                </a:lnTo>
                <a:lnTo>
                  <a:pt x="80350" y="37200"/>
                </a:lnTo>
                <a:lnTo>
                  <a:pt x="80310" y="37230"/>
                </a:lnTo>
                <a:lnTo>
                  <a:pt x="80260" y="37260"/>
                </a:lnTo>
                <a:lnTo>
                  <a:pt x="80220" y="37290"/>
                </a:lnTo>
                <a:lnTo>
                  <a:pt x="80180" y="37370"/>
                </a:lnTo>
                <a:lnTo>
                  <a:pt x="80180" y="37410"/>
                </a:lnTo>
                <a:lnTo>
                  <a:pt x="80190" y="37520"/>
                </a:lnTo>
                <a:lnTo>
                  <a:pt x="80210" y="37770"/>
                </a:lnTo>
                <a:lnTo>
                  <a:pt x="80360" y="38190"/>
                </a:lnTo>
                <a:lnTo>
                  <a:pt x="80470" y="38400"/>
                </a:lnTo>
                <a:lnTo>
                  <a:pt x="80520" y="38520"/>
                </a:lnTo>
                <a:lnTo>
                  <a:pt x="80550" y="38550"/>
                </a:lnTo>
                <a:lnTo>
                  <a:pt x="80610" y="38640"/>
                </a:lnTo>
                <a:lnTo>
                  <a:pt x="80620" y="38930"/>
                </a:lnTo>
                <a:lnTo>
                  <a:pt x="80690" y="40030"/>
                </a:lnTo>
                <a:lnTo>
                  <a:pt x="80680" y="40130"/>
                </a:lnTo>
                <a:lnTo>
                  <a:pt x="80680" y="40200"/>
                </a:lnTo>
                <a:lnTo>
                  <a:pt x="80670" y="40250"/>
                </a:lnTo>
                <a:lnTo>
                  <a:pt x="80700" y="40340"/>
                </a:lnTo>
                <a:lnTo>
                  <a:pt x="80730" y="40420"/>
                </a:lnTo>
                <a:lnTo>
                  <a:pt x="80590" y="40490"/>
                </a:lnTo>
                <a:lnTo>
                  <a:pt x="80560" y="40490"/>
                </a:lnTo>
                <a:lnTo>
                  <a:pt x="80280" y="40490"/>
                </a:lnTo>
                <a:lnTo>
                  <a:pt x="80250" y="40500"/>
                </a:lnTo>
                <a:lnTo>
                  <a:pt x="80190" y="40520"/>
                </a:lnTo>
                <a:lnTo>
                  <a:pt x="80150" y="40540"/>
                </a:lnTo>
                <a:lnTo>
                  <a:pt x="79990" y="40650"/>
                </a:lnTo>
                <a:lnTo>
                  <a:pt x="79840" y="40800"/>
                </a:lnTo>
                <a:lnTo>
                  <a:pt x="79710" y="40960"/>
                </a:lnTo>
                <a:lnTo>
                  <a:pt x="80250" y="41250"/>
                </a:lnTo>
                <a:lnTo>
                  <a:pt x="80470" y="41420"/>
                </a:lnTo>
                <a:lnTo>
                  <a:pt x="80630" y="41710"/>
                </a:lnTo>
                <a:lnTo>
                  <a:pt x="80670" y="41790"/>
                </a:lnTo>
                <a:lnTo>
                  <a:pt x="80690" y="41820"/>
                </a:lnTo>
                <a:lnTo>
                  <a:pt x="80710" y="41860"/>
                </a:lnTo>
                <a:lnTo>
                  <a:pt x="80710" y="42000"/>
                </a:lnTo>
                <a:lnTo>
                  <a:pt x="80710" y="42240"/>
                </a:lnTo>
                <a:lnTo>
                  <a:pt x="80710" y="42320"/>
                </a:lnTo>
                <a:lnTo>
                  <a:pt x="80780" y="42460"/>
                </a:lnTo>
                <a:lnTo>
                  <a:pt x="81030" y="42770"/>
                </a:lnTo>
                <a:lnTo>
                  <a:pt x="81160" y="42930"/>
                </a:lnTo>
                <a:lnTo>
                  <a:pt x="81180" y="42920"/>
                </a:lnTo>
                <a:lnTo>
                  <a:pt x="81170" y="42950"/>
                </a:lnTo>
                <a:lnTo>
                  <a:pt x="81040" y="43110"/>
                </a:lnTo>
                <a:lnTo>
                  <a:pt x="81000" y="43220"/>
                </a:lnTo>
                <a:lnTo>
                  <a:pt x="80990" y="43290"/>
                </a:lnTo>
                <a:lnTo>
                  <a:pt x="80950" y="43380"/>
                </a:lnTo>
                <a:lnTo>
                  <a:pt x="80920" y="43420"/>
                </a:lnTo>
                <a:lnTo>
                  <a:pt x="80860" y="43440"/>
                </a:lnTo>
                <a:lnTo>
                  <a:pt x="80760" y="43420"/>
                </a:lnTo>
                <a:lnTo>
                  <a:pt x="80480" y="43280"/>
                </a:lnTo>
                <a:lnTo>
                  <a:pt x="80320" y="43230"/>
                </a:lnTo>
                <a:lnTo>
                  <a:pt x="80230" y="43230"/>
                </a:lnTo>
                <a:lnTo>
                  <a:pt x="80130" y="43250"/>
                </a:lnTo>
                <a:lnTo>
                  <a:pt x="79710" y="43390"/>
                </a:lnTo>
                <a:lnTo>
                  <a:pt x="79610" y="43410"/>
                </a:lnTo>
                <a:lnTo>
                  <a:pt x="79540" y="43460"/>
                </a:lnTo>
                <a:lnTo>
                  <a:pt x="79410" y="43680"/>
                </a:lnTo>
                <a:lnTo>
                  <a:pt x="78830" y="43600"/>
                </a:lnTo>
                <a:lnTo>
                  <a:pt x="78590" y="43520"/>
                </a:lnTo>
                <a:lnTo>
                  <a:pt x="78360" y="43480"/>
                </a:lnTo>
                <a:lnTo>
                  <a:pt x="77730" y="43510"/>
                </a:lnTo>
                <a:lnTo>
                  <a:pt x="77390" y="43440"/>
                </a:lnTo>
                <a:lnTo>
                  <a:pt x="76860" y="43160"/>
                </a:lnTo>
                <a:lnTo>
                  <a:pt x="76530" y="42870"/>
                </a:lnTo>
                <a:lnTo>
                  <a:pt x="76340" y="42630"/>
                </a:lnTo>
                <a:lnTo>
                  <a:pt x="76260" y="42560"/>
                </a:lnTo>
                <a:lnTo>
                  <a:pt x="76140" y="42530"/>
                </a:lnTo>
                <a:lnTo>
                  <a:pt x="75970" y="42560"/>
                </a:lnTo>
                <a:lnTo>
                  <a:pt x="75630" y="42580"/>
                </a:lnTo>
                <a:lnTo>
                  <a:pt x="75080" y="42340"/>
                </a:lnTo>
                <a:lnTo>
                  <a:pt x="74820" y="42060"/>
                </a:lnTo>
                <a:lnTo>
                  <a:pt x="74730" y="41900"/>
                </a:lnTo>
                <a:lnTo>
                  <a:pt x="74550" y="41420"/>
                </a:lnTo>
                <a:lnTo>
                  <a:pt x="74530" y="41310"/>
                </a:lnTo>
                <a:lnTo>
                  <a:pt x="74530" y="41180"/>
                </a:lnTo>
                <a:lnTo>
                  <a:pt x="74520" y="41030"/>
                </a:lnTo>
                <a:lnTo>
                  <a:pt x="74450" y="40720"/>
                </a:lnTo>
                <a:lnTo>
                  <a:pt x="74370" y="40530"/>
                </a:lnTo>
                <a:lnTo>
                  <a:pt x="74270" y="40370"/>
                </a:lnTo>
                <a:lnTo>
                  <a:pt x="74060" y="40170"/>
                </a:lnTo>
                <a:lnTo>
                  <a:pt x="74000" y="40060"/>
                </a:lnTo>
                <a:lnTo>
                  <a:pt x="73950" y="39970"/>
                </a:lnTo>
                <a:lnTo>
                  <a:pt x="73900" y="39890"/>
                </a:lnTo>
                <a:lnTo>
                  <a:pt x="73800" y="39820"/>
                </a:lnTo>
                <a:lnTo>
                  <a:pt x="73540" y="39690"/>
                </a:lnTo>
                <a:lnTo>
                  <a:pt x="73450" y="39600"/>
                </a:lnTo>
                <a:lnTo>
                  <a:pt x="73200" y="39240"/>
                </a:lnTo>
                <a:lnTo>
                  <a:pt x="73140" y="39110"/>
                </a:lnTo>
                <a:lnTo>
                  <a:pt x="73080" y="38940"/>
                </a:lnTo>
                <a:lnTo>
                  <a:pt x="73020" y="38740"/>
                </a:lnTo>
                <a:lnTo>
                  <a:pt x="71990" y="36150"/>
                </a:lnTo>
                <a:lnTo>
                  <a:pt x="71910" y="35780"/>
                </a:lnTo>
                <a:lnTo>
                  <a:pt x="71920" y="35480"/>
                </a:lnTo>
                <a:lnTo>
                  <a:pt x="71950" y="35320"/>
                </a:lnTo>
                <a:lnTo>
                  <a:pt x="72010" y="35180"/>
                </a:lnTo>
                <a:lnTo>
                  <a:pt x="72090" y="35080"/>
                </a:lnTo>
                <a:lnTo>
                  <a:pt x="72230" y="34930"/>
                </a:lnTo>
                <a:lnTo>
                  <a:pt x="72470" y="34640"/>
                </a:lnTo>
                <a:lnTo>
                  <a:pt x="72680" y="34450"/>
                </a:lnTo>
                <a:lnTo>
                  <a:pt x="72860" y="34350"/>
                </a:lnTo>
                <a:lnTo>
                  <a:pt x="73130" y="34290"/>
                </a:lnTo>
                <a:lnTo>
                  <a:pt x="73470" y="34270"/>
                </a:lnTo>
                <a:lnTo>
                  <a:pt x="73620" y="34220"/>
                </a:lnTo>
                <a:lnTo>
                  <a:pt x="73780" y="34070"/>
                </a:lnTo>
                <a:lnTo>
                  <a:pt x="73870" y="33950"/>
                </a:lnTo>
                <a:lnTo>
                  <a:pt x="73990" y="33840"/>
                </a:lnTo>
                <a:lnTo>
                  <a:pt x="74080" y="33780"/>
                </a:lnTo>
                <a:lnTo>
                  <a:pt x="74630" y="33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Suceav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0880" y="7470"/>
                </a:moveTo>
                <a:lnTo>
                  <a:pt x="61040" y="8340"/>
                </a:lnTo>
                <a:lnTo>
                  <a:pt x="61110" y="8500"/>
                </a:lnTo>
                <a:lnTo>
                  <a:pt x="61250" y="8650"/>
                </a:lnTo>
                <a:lnTo>
                  <a:pt x="61510" y="8810"/>
                </a:lnTo>
                <a:lnTo>
                  <a:pt x="61900" y="9140"/>
                </a:lnTo>
                <a:lnTo>
                  <a:pt x="62390" y="9420"/>
                </a:lnTo>
                <a:lnTo>
                  <a:pt x="62610" y="9650"/>
                </a:lnTo>
                <a:lnTo>
                  <a:pt x="63710" y="11050"/>
                </a:lnTo>
                <a:lnTo>
                  <a:pt x="63890" y="11360"/>
                </a:lnTo>
                <a:lnTo>
                  <a:pt x="64530" y="12160"/>
                </a:lnTo>
                <a:lnTo>
                  <a:pt x="64650" y="12360"/>
                </a:lnTo>
                <a:lnTo>
                  <a:pt x="64950" y="12680"/>
                </a:lnTo>
                <a:lnTo>
                  <a:pt x="65050" y="12850"/>
                </a:lnTo>
                <a:lnTo>
                  <a:pt x="65140" y="13160"/>
                </a:lnTo>
                <a:lnTo>
                  <a:pt x="65290" y="13900"/>
                </a:lnTo>
                <a:lnTo>
                  <a:pt x="65300" y="14090"/>
                </a:lnTo>
                <a:lnTo>
                  <a:pt x="65280" y="14290"/>
                </a:lnTo>
                <a:lnTo>
                  <a:pt x="65270" y="14460"/>
                </a:lnTo>
                <a:lnTo>
                  <a:pt x="65300" y="14620"/>
                </a:lnTo>
                <a:lnTo>
                  <a:pt x="65350" y="14760"/>
                </a:lnTo>
                <a:lnTo>
                  <a:pt x="65580" y="15100"/>
                </a:lnTo>
                <a:lnTo>
                  <a:pt x="65720" y="15220"/>
                </a:lnTo>
                <a:lnTo>
                  <a:pt x="65820" y="15290"/>
                </a:lnTo>
                <a:lnTo>
                  <a:pt x="66220" y="15350"/>
                </a:lnTo>
                <a:lnTo>
                  <a:pt x="66360" y="15550"/>
                </a:lnTo>
                <a:lnTo>
                  <a:pt x="66380" y="15680"/>
                </a:lnTo>
                <a:lnTo>
                  <a:pt x="66350" y="15830"/>
                </a:lnTo>
                <a:lnTo>
                  <a:pt x="66250" y="16090"/>
                </a:lnTo>
                <a:lnTo>
                  <a:pt x="66240" y="16260"/>
                </a:lnTo>
                <a:lnTo>
                  <a:pt x="66200" y="16400"/>
                </a:lnTo>
                <a:lnTo>
                  <a:pt x="66110" y="16470"/>
                </a:lnTo>
                <a:lnTo>
                  <a:pt x="65910" y="16510"/>
                </a:lnTo>
                <a:lnTo>
                  <a:pt x="64900" y="16390"/>
                </a:lnTo>
                <a:lnTo>
                  <a:pt x="64740" y="16440"/>
                </a:lnTo>
                <a:lnTo>
                  <a:pt x="64700" y="16570"/>
                </a:lnTo>
                <a:lnTo>
                  <a:pt x="64810" y="16800"/>
                </a:lnTo>
                <a:lnTo>
                  <a:pt x="65400" y="17350"/>
                </a:lnTo>
                <a:lnTo>
                  <a:pt x="65450" y="17450"/>
                </a:lnTo>
                <a:lnTo>
                  <a:pt x="65360" y="17560"/>
                </a:lnTo>
                <a:lnTo>
                  <a:pt x="65260" y="17640"/>
                </a:lnTo>
                <a:lnTo>
                  <a:pt x="64530" y="17810"/>
                </a:lnTo>
                <a:lnTo>
                  <a:pt x="64190" y="17420"/>
                </a:lnTo>
                <a:lnTo>
                  <a:pt x="64050" y="17310"/>
                </a:lnTo>
                <a:lnTo>
                  <a:pt x="63880" y="17240"/>
                </a:lnTo>
                <a:lnTo>
                  <a:pt x="63690" y="17190"/>
                </a:lnTo>
                <a:lnTo>
                  <a:pt x="63500" y="17190"/>
                </a:lnTo>
                <a:lnTo>
                  <a:pt x="63280" y="17250"/>
                </a:lnTo>
                <a:lnTo>
                  <a:pt x="62380" y="17720"/>
                </a:lnTo>
                <a:lnTo>
                  <a:pt x="62030" y="17800"/>
                </a:lnTo>
                <a:lnTo>
                  <a:pt x="60950" y="17800"/>
                </a:lnTo>
                <a:lnTo>
                  <a:pt x="60450" y="17930"/>
                </a:lnTo>
                <a:lnTo>
                  <a:pt x="60270" y="17920"/>
                </a:lnTo>
                <a:lnTo>
                  <a:pt x="60110" y="17870"/>
                </a:lnTo>
                <a:lnTo>
                  <a:pt x="59990" y="17790"/>
                </a:lnTo>
                <a:lnTo>
                  <a:pt x="59860" y="17740"/>
                </a:lnTo>
                <a:lnTo>
                  <a:pt x="59720" y="17750"/>
                </a:lnTo>
                <a:lnTo>
                  <a:pt x="59020" y="18080"/>
                </a:lnTo>
                <a:lnTo>
                  <a:pt x="58850" y="18110"/>
                </a:lnTo>
                <a:lnTo>
                  <a:pt x="58720" y="18090"/>
                </a:lnTo>
                <a:lnTo>
                  <a:pt x="58600" y="18010"/>
                </a:lnTo>
                <a:lnTo>
                  <a:pt x="58160" y="17590"/>
                </a:lnTo>
                <a:lnTo>
                  <a:pt x="58030" y="17510"/>
                </a:lnTo>
                <a:lnTo>
                  <a:pt x="57910" y="17460"/>
                </a:lnTo>
                <a:lnTo>
                  <a:pt x="57810" y="17470"/>
                </a:lnTo>
                <a:lnTo>
                  <a:pt x="57730" y="17510"/>
                </a:lnTo>
                <a:lnTo>
                  <a:pt x="57690" y="17590"/>
                </a:lnTo>
                <a:lnTo>
                  <a:pt x="57720" y="17690"/>
                </a:lnTo>
                <a:lnTo>
                  <a:pt x="57890" y="17930"/>
                </a:lnTo>
                <a:lnTo>
                  <a:pt x="58080" y="18110"/>
                </a:lnTo>
                <a:lnTo>
                  <a:pt x="58150" y="18220"/>
                </a:lnTo>
                <a:lnTo>
                  <a:pt x="58180" y="18330"/>
                </a:lnTo>
                <a:lnTo>
                  <a:pt x="58160" y="18470"/>
                </a:lnTo>
                <a:lnTo>
                  <a:pt x="58080" y="18610"/>
                </a:lnTo>
                <a:lnTo>
                  <a:pt x="57920" y="18750"/>
                </a:lnTo>
                <a:lnTo>
                  <a:pt x="57540" y="19000"/>
                </a:lnTo>
                <a:lnTo>
                  <a:pt x="57400" y="19140"/>
                </a:lnTo>
                <a:lnTo>
                  <a:pt x="56970" y="19650"/>
                </a:lnTo>
                <a:lnTo>
                  <a:pt x="56850" y="19900"/>
                </a:lnTo>
                <a:lnTo>
                  <a:pt x="56740" y="20260"/>
                </a:lnTo>
                <a:lnTo>
                  <a:pt x="56730" y="20570"/>
                </a:lnTo>
                <a:lnTo>
                  <a:pt x="56220" y="20650"/>
                </a:lnTo>
                <a:lnTo>
                  <a:pt x="56090" y="20690"/>
                </a:lnTo>
                <a:lnTo>
                  <a:pt x="55890" y="20720"/>
                </a:lnTo>
                <a:lnTo>
                  <a:pt x="55740" y="20700"/>
                </a:lnTo>
                <a:lnTo>
                  <a:pt x="55580" y="20600"/>
                </a:lnTo>
                <a:lnTo>
                  <a:pt x="55470" y="20470"/>
                </a:lnTo>
                <a:lnTo>
                  <a:pt x="55370" y="20340"/>
                </a:lnTo>
                <a:lnTo>
                  <a:pt x="55270" y="20230"/>
                </a:lnTo>
                <a:lnTo>
                  <a:pt x="54190" y="19490"/>
                </a:lnTo>
                <a:lnTo>
                  <a:pt x="54020" y="19420"/>
                </a:lnTo>
                <a:lnTo>
                  <a:pt x="53860" y="19410"/>
                </a:lnTo>
                <a:lnTo>
                  <a:pt x="53620" y="19460"/>
                </a:lnTo>
                <a:lnTo>
                  <a:pt x="53430" y="19550"/>
                </a:lnTo>
                <a:lnTo>
                  <a:pt x="53270" y="19650"/>
                </a:lnTo>
                <a:lnTo>
                  <a:pt x="53180" y="19810"/>
                </a:lnTo>
                <a:lnTo>
                  <a:pt x="53150" y="19940"/>
                </a:lnTo>
                <a:lnTo>
                  <a:pt x="53150" y="20080"/>
                </a:lnTo>
                <a:lnTo>
                  <a:pt x="53130" y="20190"/>
                </a:lnTo>
                <a:lnTo>
                  <a:pt x="53080" y="20310"/>
                </a:lnTo>
                <a:lnTo>
                  <a:pt x="52990" y="20400"/>
                </a:lnTo>
                <a:lnTo>
                  <a:pt x="52870" y="20450"/>
                </a:lnTo>
                <a:lnTo>
                  <a:pt x="52730" y="20460"/>
                </a:lnTo>
                <a:lnTo>
                  <a:pt x="52600" y="20450"/>
                </a:lnTo>
                <a:lnTo>
                  <a:pt x="52240" y="20310"/>
                </a:lnTo>
                <a:lnTo>
                  <a:pt x="51800" y="20100"/>
                </a:lnTo>
                <a:lnTo>
                  <a:pt x="50940" y="19940"/>
                </a:lnTo>
                <a:lnTo>
                  <a:pt x="50880" y="18950"/>
                </a:lnTo>
                <a:lnTo>
                  <a:pt x="50940" y="18530"/>
                </a:lnTo>
                <a:lnTo>
                  <a:pt x="50980" y="18380"/>
                </a:lnTo>
                <a:lnTo>
                  <a:pt x="51010" y="18160"/>
                </a:lnTo>
                <a:lnTo>
                  <a:pt x="51000" y="18080"/>
                </a:lnTo>
                <a:lnTo>
                  <a:pt x="50950" y="18050"/>
                </a:lnTo>
                <a:lnTo>
                  <a:pt x="50870" y="18070"/>
                </a:lnTo>
                <a:lnTo>
                  <a:pt x="50770" y="18070"/>
                </a:lnTo>
                <a:lnTo>
                  <a:pt x="50650" y="18040"/>
                </a:lnTo>
                <a:lnTo>
                  <a:pt x="50540" y="17900"/>
                </a:lnTo>
                <a:lnTo>
                  <a:pt x="50560" y="17750"/>
                </a:lnTo>
                <a:lnTo>
                  <a:pt x="50630" y="17560"/>
                </a:lnTo>
                <a:lnTo>
                  <a:pt x="50750" y="17350"/>
                </a:lnTo>
                <a:lnTo>
                  <a:pt x="50830" y="17090"/>
                </a:lnTo>
                <a:lnTo>
                  <a:pt x="50820" y="16930"/>
                </a:lnTo>
                <a:lnTo>
                  <a:pt x="50780" y="16800"/>
                </a:lnTo>
                <a:lnTo>
                  <a:pt x="50660" y="16540"/>
                </a:lnTo>
                <a:lnTo>
                  <a:pt x="50590" y="16420"/>
                </a:lnTo>
                <a:lnTo>
                  <a:pt x="50400" y="16170"/>
                </a:lnTo>
                <a:lnTo>
                  <a:pt x="50320" y="16030"/>
                </a:lnTo>
                <a:lnTo>
                  <a:pt x="50300" y="15920"/>
                </a:lnTo>
                <a:lnTo>
                  <a:pt x="50340" y="15840"/>
                </a:lnTo>
                <a:lnTo>
                  <a:pt x="50410" y="15790"/>
                </a:lnTo>
                <a:lnTo>
                  <a:pt x="50500" y="15770"/>
                </a:lnTo>
                <a:lnTo>
                  <a:pt x="50570" y="15780"/>
                </a:lnTo>
                <a:lnTo>
                  <a:pt x="50640" y="15790"/>
                </a:lnTo>
                <a:lnTo>
                  <a:pt x="50710" y="15780"/>
                </a:lnTo>
                <a:lnTo>
                  <a:pt x="50750" y="15730"/>
                </a:lnTo>
                <a:lnTo>
                  <a:pt x="50780" y="15610"/>
                </a:lnTo>
                <a:lnTo>
                  <a:pt x="50760" y="15510"/>
                </a:lnTo>
                <a:lnTo>
                  <a:pt x="50720" y="15430"/>
                </a:lnTo>
                <a:lnTo>
                  <a:pt x="50670" y="15370"/>
                </a:lnTo>
                <a:lnTo>
                  <a:pt x="50640" y="15300"/>
                </a:lnTo>
                <a:lnTo>
                  <a:pt x="50660" y="15230"/>
                </a:lnTo>
                <a:lnTo>
                  <a:pt x="50730" y="15170"/>
                </a:lnTo>
                <a:lnTo>
                  <a:pt x="50850" y="15110"/>
                </a:lnTo>
                <a:lnTo>
                  <a:pt x="50970" y="15030"/>
                </a:lnTo>
                <a:lnTo>
                  <a:pt x="51080" y="14910"/>
                </a:lnTo>
                <a:lnTo>
                  <a:pt x="51150" y="14710"/>
                </a:lnTo>
                <a:lnTo>
                  <a:pt x="51140" y="14550"/>
                </a:lnTo>
                <a:lnTo>
                  <a:pt x="51090" y="14400"/>
                </a:lnTo>
                <a:lnTo>
                  <a:pt x="50970" y="14190"/>
                </a:lnTo>
                <a:lnTo>
                  <a:pt x="50720" y="13890"/>
                </a:lnTo>
                <a:lnTo>
                  <a:pt x="49960" y="13260"/>
                </a:lnTo>
                <a:lnTo>
                  <a:pt x="49860" y="13140"/>
                </a:lnTo>
                <a:lnTo>
                  <a:pt x="50430" y="12930"/>
                </a:lnTo>
                <a:lnTo>
                  <a:pt x="50510" y="12840"/>
                </a:lnTo>
                <a:lnTo>
                  <a:pt x="50590" y="12710"/>
                </a:lnTo>
                <a:lnTo>
                  <a:pt x="50560" y="12560"/>
                </a:lnTo>
                <a:lnTo>
                  <a:pt x="50490" y="12420"/>
                </a:lnTo>
                <a:lnTo>
                  <a:pt x="50070" y="11990"/>
                </a:lnTo>
                <a:lnTo>
                  <a:pt x="49840" y="11620"/>
                </a:lnTo>
                <a:lnTo>
                  <a:pt x="49720" y="11230"/>
                </a:lnTo>
                <a:lnTo>
                  <a:pt x="50440" y="11110"/>
                </a:lnTo>
                <a:lnTo>
                  <a:pt x="50560" y="11060"/>
                </a:lnTo>
                <a:lnTo>
                  <a:pt x="50700" y="11000"/>
                </a:lnTo>
                <a:lnTo>
                  <a:pt x="51050" y="10840"/>
                </a:lnTo>
                <a:lnTo>
                  <a:pt x="51080" y="10810"/>
                </a:lnTo>
                <a:lnTo>
                  <a:pt x="51110" y="10780"/>
                </a:lnTo>
                <a:lnTo>
                  <a:pt x="51130" y="10760"/>
                </a:lnTo>
                <a:lnTo>
                  <a:pt x="51390" y="10510"/>
                </a:lnTo>
                <a:lnTo>
                  <a:pt x="51450" y="10450"/>
                </a:lnTo>
                <a:lnTo>
                  <a:pt x="51500" y="10370"/>
                </a:lnTo>
                <a:lnTo>
                  <a:pt x="51520" y="10340"/>
                </a:lnTo>
                <a:lnTo>
                  <a:pt x="51520" y="10330"/>
                </a:lnTo>
                <a:lnTo>
                  <a:pt x="52380" y="8900"/>
                </a:lnTo>
                <a:lnTo>
                  <a:pt x="52410" y="8880"/>
                </a:lnTo>
                <a:lnTo>
                  <a:pt x="52710" y="8670"/>
                </a:lnTo>
                <a:lnTo>
                  <a:pt x="52790" y="8620"/>
                </a:lnTo>
                <a:lnTo>
                  <a:pt x="53020" y="8590"/>
                </a:lnTo>
                <a:lnTo>
                  <a:pt x="57510" y="8100"/>
                </a:lnTo>
                <a:lnTo>
                  <a:pt x="57690" y="8030"/>
                </a:lnTo>
                <a:lnTo>
                  <a:pt x="58010" y="7890"/>
                </a:lnTo>
                <a:lnTo>
                  <a:pt x="58140" y="7840"/>
                </a:lnTo>
                <a:lnTo>
                  <a:pt x="58650" y="7780"/>
                </a:lnTo>
                <a:lnTo>
                  <a:pt x="58810" y="7710"/>
                </a:lnTo>
                <a:lnTo>
                  <a:pt x="58940" y="7650"/>
                </a:lnTo>
                <a:lnTo>
                  <a:pt x="59010" y="7630"/>
                </a:lnTo>
                <a:lnTo>
                  <a:pt x="59100" y="7620"/>
                </a:lnTo>
                <a:lnTo>
                  <a:pt x="59560" y="7660"/>
                </a:lnTo>
                <a:lnTo>
                  <a:pt x="60170" y="7480"/>
                </a:lnTo>
                <a:lnTo>
                  <a:pt x="60880" y="7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aramures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31920" y="15670"/>
                </a:moveTo>
                <a:lnTo>
                  <a:pt x="31040" y="15500"/>
                </a:lnTo>
                <a:lnTo>
                  <a:pt x="30870" y="15410"/>
                </a:lnTo>
                <a:lnTo>
                  <a:pt x="30740" y="15300"/>
                </a:lnTo>
                <a:lnTo>
                  <a:pt x="30720" y="15190"/>
                </a:lnTo>
                <a:lnTo>
                  <a:pt x="30750" y="15100"/>
                </a:lnTo>
                <a:lnTo>
                  <a:pt x="30830" y="15020"/>
                </a:lnTo>
                <a:lnTo>
                  <a:pt x="31180" y="14780"/>
                </a:lnTo>
                <a:lnTo>
                  <a:pt x="31270" y="14700"/>
                </a:lnTo>
                <a:lnTo>
                  <a:pt x="31350" y="14600"/>
                </a:lnTo>
                <a:lnTo>
                  <a:pt x="31400" y="14500"/>
                </a:lnTo>
                <a:lnTo>
                  <a:pt x="31440" y="14380"/>
                </a:lnTo>
                <a:lnTo>
                  <a:pt x="31480" y="14230"/>
                </a:lnTo>
                <a:lnTo>
                  <a:pt x="31530" y="14070"/>
                </a:lnTo>
                <a:lnTo>
                  <a:pt x="31610" y="13940"/>
                </a:lnTo>
                <a:lnTo>
                  <a:pt x="32170" y="13220"/>
                </a:lnTo>
                <a:lnTo>
                  <a:pt x="32270" y="13160"/>
                </a:lnTo>
                <a:lnTo>
                  <a:pt x="32350" y="13160"/>
                </a:lnTo>
                <a:lnTo>
                  <a:pt x="32430" y="13210"/>
                </a:lnTo>
                <a:lnTo>
                  <a:pt x="32590" y="13410"/>
                </a:lnTo>
                <a:lnTo>
                  <a:pt x="32700" y="13520"/>
                </a:lnTo>
                <a:lnTo>
                  <a:pt x="33140" y="13810"/>
                </a:lnTo>
                <a:lnTo>
                  <a:pt x="33290" y="13870"/>
                </a:lnTo>
                <a:lnTo>
                  <a:pt x="33450" y="13870"/>
                </a:lnTo>
                <a:lnTo>
                  <a:pt x="33630" y="13770"/>
                </a:lnTo>
                <a:lnTo>
                  <a:pt x="33780" y="13600"/>
                </a:lnTo>
                <a:lnTo>
                  <a:pt x="33950" y="13350"/>
                </a:lnTo>
                <a:lnTo>
                  <a:pt x="34160" y="13090"/>
                </a:lnTo>
                <a:lnTo>
                  <a:pt x="34320" y="12730"/>
                </a:lnTo>
                <a:lnTo>
                  <a:pt x="34390" y="12550"/>
                </a:lnTo>
                <a:lnTo>
                  <a:pt x="34510" y="12280"/>
                </a:lnTo>
                <a:lnTo>
                  <a:pt x="34540" y="12110"/>
                </a:lnTo>
                <a:lnTo>
                  <a:pt x="34520" y="11920"/>
                </a:lnTo>
                <a:lnTo>
                  <a:pt x="34450" y="11800"/>
                </a:lnTo>
                <a:lnTo>
                  <a:pt x="34340" y="11700"/>
                </a:lnTo>
                <a:lnTo>
                  <a:pt x="34190" y="11610"/>
                </a:lnTo>
                <a:lnTo>
                  <a:pt x="33540" y="11430"/>
                </a:lnTo>
                <a:lnTo>
                  <a:pt x="33430" y="11360"/>
                </a:lnTo>
                <a:lnTo>
                  <a:pt x="33370" y="11260"/>
                </a:lnTo>
                <a:lnTo>
                  <a:pt x="33350" y="11140"/>
                </a:lnTo>
                <a:lnTo>
                  <a:pt x="33400" y="10940"/>
                </a:lnTo>
                <a:lnTo>
                  <a:pt x="33510" y="10820"/>
                </a:lnTo>
                <a:lnTo>
                  <a:pt x="33660" y="10750"/>
                </a:lnTo>
                <a:lnTo>
                  <a:pt x="34350" y="10760"/>
                </a:lnTo>
                <a:lnTo>
                  <a:pt x="34720" y="10870"/>
                </a:lnTo>
                <a:lnTo>
                  <a:pt x="34870" y="10950"/>
                </a:lnTo>
                <a:lnTo>
                  <a:pt x="35030" y="10990"/>
                </a:lnTo>
                <a:lnTo>
                  <a:pt x="35200" y="11000"/>
                </a:lnTo>
                <a:lnTo>
                  <a:pt x="35420" y="10960"/>
                </a:lnTo>
                <a:lnTo>
                  <a:pt x="35660" y="10840"/>
                </a:lnTo>
                <a:lnTo>
                  <a:pt x="37020" y="9800"/>
                </a:lnTo>
                <a:lnTo>
                  <a:pt x="37100" y="9640"/>
                </a:lnTo>
                <a:lnTo>
                  <a:pt x="37110" y="9480"/>
                </a:lnTo>
                <a:lnTo>
                  <a:pt x="37010" y="9300"/>
                </a:lnTo>
                <a:lnTo>
                  <a:pt x="36890" y="9180"/>
                </a:lnTo>
                <a:lnTo>
                  <a:pt x="36560" y="8970"/>
                </a:lnTo>
                <a:lnTo>
                  <a:pt x="36430" y="8860"/>
                </a:lnTo>
                <a:lnTo>
                  <a:pt x="36330" y="8750"/>
                </a:lnTo>
                <a:lnTo>
                  <a:pt x="35880" y="8100"/>
                </a:lnTo>
                <a:lnTo>
                  <a:pt x="35730" y="7570"/>
                </a:lnTo>
                <a:lnTo>
                  <a:pt x="35730" y="7580"/>
                </a:lnTo>
                <a:lnTo>
                  <a:pt x="35750" y="7580"/>
                </a:lnTo>
                <a:lnTo>
                  <a:pt x="35750" y="7600"/>
                </a:lnTo>
                <a:lnTo>
                  <a:pt x="35770" y="7610"/>
                </a:lnTo>
                <a:lnTo>
                  <a:pt x="35780" y="7610"/>
                </a:lnTo>
                <a:lnTo>
                  <a:pt x="35790" y="7620"/>
                </a:lnTo>
                <a:lnTo>
                  <a:pt x="35800" y="7620"/>
                </a:lnTo>
                <a:lnTo>
                  <a:pt x="35810" y="7620"/>
                </a:lnTo>
                <a:lnTo>
                  <a:pt x="35820" y="7610"/>
                </a:lnTo>
                <a:lnTo>
                  <a:pt x="35830" y="7610"/>
                </a:lnTo>
                <a:lnTo>
                  <a:pt x="35840" y="7610"/>
                </a:lnTo>
                <a:lnTo>
                  <a:pt x="35850" y="7610"/>
                </a:lnTo>
                <a:lnTo>
                  <a:pt x="35860" y="7610"/>
                </a:lnTo>
                <a:lnTo>
                  <a:pt x="35870" y="7610"/>
                </a:lnTo>
                <a:lnTo>
                  <a:pt x="35870" y="7600"/>
                </a:lnTo>
                <a:lnTo>
                  <a:pt x="35880" y="7590"/>
                </a:lnTo>
                <a:lnTo>
                  <a:pt x="35890" y="7590"/>
                </a:lnTo>
                <a:lnTo>
                  <a:pt x="35890" y="7580"/>
                </a:lnTo>
                <a:lnTo>
                  <a:pt x="35900" y="7570"/>
                </a:lnTo>
                <a:lnTo>
                  <a:pt x="35900" y="7560"/>
                </a:lnTo>
                <a:lnTo>
                  <a:pt x="35890" y="7550"/>
                </a:lnTo>
                <a:lnTo>
                  <a:pt x="35880" y="7540"/>
                </a:lnTo>
                <a:lnTo>
                  <a:pt x="35880" y="7530"/>
                </a:lnTo>
                <a:lnTo>
                  <a:pt x="35890" y="7520"/>
                </a:lnTo>
                <a:lnTo>
                  <a:pt x="35890" y="7510"/>
                </a:lnTo>
                <a:lnTo>
                  <a:pt x="35890" y="7500"/>
                </a:lnTo>
                <a:lnTo>
                  <a:pt x="35900" y="7480"/>
                </a:lnTo>
                <a:lnTo>
                  <a:pt x="35900" y="7460"/>
                </a:lnTo>
                <a:lnTo>
                  <a:pt x="35900" y="7450"/>
                </a:lnTo>
                <a:lnTo>
                  <a:pt x="35910" y="7440"/>
                </a:lnTo>
                <a:lnTo>
                  <a:pt x="35910" y="7430"/>
                </a:lnTo>
                <a:lnTo>
                  <a:pt x="35920" y="7430"/>
                </a:lnTo>
                <a:lnTo>
                  <a:pt x="35920" y="7420"/>
                </a:lnTo>
                <a:lnTo>
                  <a:pt x="35930" y="7420"/>
                </a:lnTo>
                <a:lnTo>
                  <a:pt x="35940" y="7410"/>
                </a:lnTo>
                <a:lnTo>
                  <a:pt x="35950" y="7400"/>
                </a:lnTo>
                <a:lnTo>
                  <a:pt x="35960" y="7400"/>
                </a:lnTo>
                <a:lnTo>
                  <a:pt x="35960" y="7390"/>
                </a:lnTo>
                <a:lnTo>
                  <a:pt x="35970" y="7380"/>
                </a:lnTo>
                <a:lnTo>
                  <a:pt x="35970" y="7370"/>
                </a:lnTo>
                <a:lnTo>
                  <a:pt x="35980" y="7370"/>
                </a:lnTo>
                <a:lnTo>
                  <a:pt x="35980" y="7360"/>
                </a:lnTo>
                <a:lnTo>
                  <a:pt x="35980" y="7350"/>
                </a:lnTo>
                <a:lnTo>
                  <a:pt x="35980" y="7340"/>
                </a:lnTo>
                <a:lnTo>
                  <a:pt x="35990" y="7330"/>
                </a:lnTo>
                <a:lnTo>
                  <a:pt x="35990" y="7320"/>
                </a:lnTo>
                <a:lnTo>
                  <a:pt x="36000" y="7320"/>
                </a:lnTo>
                <a:lnTo>
                  <a:pt x="36000" y="7310"/>
                </a:lnTo>
                <a:lnTo>
                  <a:pt x="36010" y="7300"/>
                </a:lnTo>
                <a:lnTo>
                  <a:pt x="36010" y="7280"/>
                </a:lnTo>
                <a:lnTo>
                  <a:pt x="36020" y="7280"/>
                </a:lnTo>
                <a:lnTo>
                  <a:pt x="36020" y="7270"/>
                </a:lnTo>
                <a:lnTo>
                  <a:pt x="36030" y="7260"/>
                </a:lnTo>
                <a:lnTo>
                  <a:pt x="36040" y="7260"/>
                </a:lnTo>
                <a:lnTo>
                  <a:pt x="36050" y="7250"/>
                </a:lnTo>
                <a:lnTo>
                  <a:pt x="36060" y="7240"/>
                </a:lnTo>
                <a:lnTo>
                  <a:pt x="36060" y="7230"/>
                </a:lnTo>
                <a:lnTo>
                  <a:pt x="36060" y="7190"/>
                </a:lnTo>
                <a:lnTo>
                  <a:pt x="36060" y="7160"/>
                </a:lnTo>
                <a:lnTo>
                  <a:pt x="36060" y="7150"/>
                </a:lnTo>
                <a:lnTo>
                  <a:pt x="36100" y="7140"/>
                </a:lnTo>
                <a:lnTo>
                  <a:pt x="36440" y="7080"/>
                </a:lnTo>
                <a:lnTo>
                  <a:pt x="36450" y="7090"/>
                </a:lnTo>
                <a:lnTo>
                  <a:pt x="36480" y="7110"/>
                </a:lnTo>
                <a:lnTo>
                  <a:pt x="36500" y="7120"/>
                </a:lnTo>
                <a:lnTo>
                  <a:pt x="36510" y="7120"/>
                </a:lnTo>
                <a:lnTo>
                  <a:pt x="36520" y="7120"/>
                </a:lnTo>
                <a:lnTo>
                  <a:pt x="36530" y="7120"/>
                </a:lnTo>
                <a:lnTo>
                  <a:pt x="36550" y="7110"/>
                </a:lnTo>
                <a:lnTo>
                  <a:pt x="36560" y="7110"/>
                </a:lnTo>
                <a:lnTo>
                  <a:pt x="36640" y="7140"/>
                </a:lnTo>
                <a:lnTo>
                  <a:pt x="37240" y="7210"/>
                </a:lnTo>
                <a:lnTo>
                  <a:pt x="37240" y="7220"/>
                </a:lnTo>
                <a:lnTo>
                  <a:pt x="37250" y="7240"/>
                </a:lnTo>
                <a:lnTo>
                  <a:pt x="37250" y="7260"/>
                </a:lnTo>
                <a:lnTo>
                  <a:pt x="37260" y="7280"/>
                </a:lnTo>
                <a:lnTo>
                  <a:pt x="37270" y="7290"/>
                </a:lnTo>
                <a:lnTo>
                  <a:pt x="37270" y="7300"/>
                </a:lnTo>
                <a:lnTo>
                  <a:pt x="37290" y="7300"/>
                </a:lnTo>
                <a:lnTo>
                  <a:pt x="37300" y="7310"/>
                </a:lnTo>
                <a:lnTo>
                  <a:pt x="37310" y="7310"/>
                </a:lnTo>
                <a:lnTo>
                  <a:pt x="37320" y="7310"/>
                </a:lnTo>
                <a:lnTo>
                  <a:pt x="37340" y="7310"/>
                </a:lnTo>
                <a:lnTo>
                  <a:pt x="37350" y="7320"/>
                </a:lnTo>
                <a:lnTo>
                  <a:pt x="37370" y="7330"/>
                </a:lnTo>
                <a:lnTo>
                  <a:pt x="37380" y="7330"/>
                </a:lnTo>
                <a:lnTo>
                  <a:pt x="37390" y="7340"/>
                </a:lnTo>
                <a:lnTo>
                  <a:pt x="37410" y="7350"/>
                </a:lnTo>
                <a:lnTo>
                  <a:pt x="37420" y="7360"/>
                </a:lnTo>
                <a:lnTo>
                  <a:pt x="37440" y="7370"/>
                </a:lnTo>
                <a:lnTo>
                  <a:pt x="37440" y="7380"/>
                </a:lnTo>
                <a:lnTo>
                  <a:pt x="37450" y="7380"/>
                </a:lnTo>
                <a:lnTo>
                  <a:pt x="37450" y="7390"/>
                </a:lnTo>
                <a:lnTo>
                  <a:pt x="37460" y="7390"/>
                </a:lnTo>
                <a:lnTo>
                  <a:pt x="37470" y="7390"/>
                </a:lnTo>
                <a:lnTo>
                  <a:pt x="37480" y="7390"/>
                </a:lnTo>
                <a:lnTo>
                  <a:pt x="37500" y="7390"/>
                </a:lnTo>
                <a:lnTo>
                  <a:pt x="37510" y="7380"/>
                </a:lnTo>
                <a:lnTo>
                  <a:pt x="37520" y="7380"/>
                </a:lnTo>
                <a:lnTo>
                  <a:pt x="37520" y="7370"/>
                </a:lnTo>
                <a:lnTo>
                  <a:pt x="37530" y="7360"/>
                </a:lnTo>
                <a:lnTo>
                  <a:pt x="37550" y="7360"/>
                </a:lnTo>
                <a:lnTo>
                  <a:pt x="37610" y="7350"/>
                </a:lnTo>
                <a:lnTo>
                  <a:pt x="37660" y="7340"/>
                </a:lnTo>
                <a:lnTo>
                  <a:pt x="37880" y="7370"/>
                </a:lnTo>
                <a:lnTo>
                  <a:pt x="38550" y="7340"/>
                </a:lnTo>
                <a:lnTo>
                  <a:pt x="38710" y="7420"/>
                </a:lnTo>
                <a:lnTo>
                  <a:pt x="39050" y="7740"/>
                </a:lnTo>
                <a:lnTo>
                  <a:pt x="39050" y="7750"/>
                </a:lnTo>
                <a:lnTo>
                  <a:pt x="39050" y="7770"/>
                </a:lnTo>
                <a:lnTo>
                  <a:pt x="39060" y="7770"/>
                </a:lnTo>
                <a:lnTo>
                  <a:pt x="39060" y="7780"/>
                </a:lnTo>
                <a:lnTo>
                  <a:pt x="39060" y="7790"/>
                </a:lnTo>
                <a:lnTo>
                  <a:pt x="39070" y="7790"/>
                </a:lnTo>
                <a:lnTo>
                  <a:pt x="39070" y="7800"/>
                </a:lnTo>
                <a:lnTo>
                  <a:pt x="39080" y="7800"/>
                </a:lnTo>
                <a:lnTo>
                  <a:pt x="39090" y="7790"/>
                </a:lnTo>
                <a:lnTo>
                  <a:pt x="39100" y="7790"/>
                </a:lnTo>
                <a:lnTo>
                  <a:pt x="39110" y="7800"/>
                </a:lnTo>
                <a:lnTo>
                  <a:pt x="39110" y="7810"/>
                </a:lnTo>
                <a:lnTo>
                  <a:pt x="39110" y="7820"/>
                </a:lnTo>
                <a:lnTo>
                  <a:pt x="39100" y="7830"/>
                </a:lnTo>
                <a:lnTo>
                  <a:pt x="39100" y="7840"/>
                </a:lnTo>
                <a:lnTo>
                  <a:pt x="39110" y="7850"/>
                </a:lnTo>
                <a:lnTo>
                  <a:pt x="39120" y="7870"/>
                </a:lnTo>
                <a:lnTo>
                  <a:pt x="39150" y="7890"/>
                </a:lnTo>
                <a:lnTo>
                  <a:pt x="39160" y="7890"/>
                </a:lnTo>
                <a:lnTo>
                  <a:pt x="39160" y="7900"/>
                </a:lnTo>
                <a:lnTo>
                  <a:pt x="39160" y="7910"/>
                </a:lnTo>
                <a:lnTo>
                  <a:pt x="39160" y="7920"/>
                </a:lnTo>
                <a:lnTo>
                  <a:pt x="39160" y="7930"/>
                </a:lnTo>
                <a:lnTo>
                  <a:pt x="39150" y="7960"/>
                </a:lnTo>
                <a:lnTo>
                  <a:pt x="39150" y="7970"/>
                </a:lnTo>
                <a:lnTo>
                  <a:pt x="39150" y="7980"/>
                </a:lnTo>
                <a:lnTo>
                  <a:pt x="39150" y="7990"/>
                </a:lnTo>
                <a:lnTo>
                  <a:pt x="39160" y="7990"/>
                </a:lnTo>
                <a:lnTo>
                  <a:pt x="39170" y="8000"/>
                </a:lnTo>
                <a:lnTo>
                  <a:pt x="39180" y="8000"/>
                </a:lnTo>
                <a:lnTo>
                  <a:pt x="39190" y="8020"/>
                </a:lnTo>
                <a:lnTo>
                  <a:pt x="39210" y="8030"/>
                </a:lnTo>
                <a:lnTo>
                  <a:pt x="39210" y="8040"/>
                </a:lnTo>
                <a:lnTo>
                  <a:pt x="39220" y="8040"/>
                </a:lnTo>
                <a:lnTo>
                  <a:pt x="39220" y="8050"/>
                </a:lnTo>
                <a:lnTo>
                  <a:pt x="39230" y="8060"/>
                </a:lnTo>
                <a:lnTo>
                  <a:pt x="39240" y="8090"/>
                </a:lnTo>
                <a:lnTo>
                  <a:pt x="39250" y="8100"/>
                </a:lnTo>
                <a:lnTo>
                  <a:pt x="39260" y="8100"/>
                </a:lnTo>
                <a:lnTo>
                  <a:pt x="39270" y="8100"/>
                </a:lnTo>
                <a:lnTo>
                  <a:pt x="39280" y="8100"/>
                </a:lnTo>
                <a:lnTo>
                  <a:pt x="39290" y="8100"/>
                </a:lnTo>
                <a:lnTo>
                  <a:pt x="39300" y="8100"/>
                </a:lnTo>
                <a:lnTo>
                  <a:pt x="39300" y="8110"/>
                </a:lnTo>
                <a:lnTo>
                  <a:pt x="39310" y="8120"/>
                </a:lnTo>
                <a:lnTo>
                  <a:pt x="39320" y="8120"/>
                </a:lnTo>
                <a:lnTo>
                  <a:pt x="39340" y="8130"/>
                </a:lnTo>
                <a:lnTo>
                  <a:pt x="39350" y="8140"/>
                </a:lnTo>
                <a:lnTo>
                  <a:pt x="39360" y="8140"/>
                </a:lnTo>
                <a:lnTo>
                  <a:pt x="39370" y="8140"/>
                </a:lnTo>
                <a:lnTo>
                  <a:pt x="39380" y="8130"/>
                </a:lnTo>
                <a:lnTo>
                  <a:pt x="39390" y="8130"/>
                </a:lnTo>
                <a:lnTo>
                  <a:pt x="39400" y="8120"/>
                </a:lnTo>
                <a:lnTo>
                  <a:pt x="39410" y="8120"/>
                </a:lnTo>
                <a:lnTo>
                  <a:pt x="39410" y="8110"/>
                </a:lnTo>
                <a:lnTo>
                  <a:pt x="39420" y="8100"/>
                </a:lnTo>
                <a:lnTo>
                  <a:pt x="39480" y="8100"/>
                </a:lnTo>
                <a:lnTo>
                  <a:pt x="39860" y="7940"/>
                </a:lnTo>
                <a:lnTo>
                  <a:pt x="39870" y="7940"/>
                </a:lnTo>
                <a:lnTo>
                  <a:pt x="39880" y="7940"/>
                </a:lnTo>
                <a:lnTo>
                  <a:pt x="39890" y="7940"/>
                </a:lnTo>
                <a:lnTo>
                  <a:pt x="39900" y="7940"/>
                </a:lnTo>
                <a:lnTo>
                  <a:pt x="39920" y="7940"/>
                </a:lnTo>
                <a:lnTo>
                  <a:pt x="39930" y="7940"/>
                </a:lnTo>
                <a:lnTo>
                  <a:pt x="39940" y="7940"/>
                </a:lnTo>
                <a:lnTo>
                  <a:pt x="39940" y="7930"/>
                </a:lnTo>
                <a:lnTo>
                  <a:pt x="39950" y="7920"/>
                </a:lnTo>
                <a:lnTo>
                  <a:pt x="39960" y="7920"/>
                </a:lnTo>
                <a:lnTo>
                  <a:pt x="39960" y="7910"/>
                </a:lnTo>
                <a:lnTo>
                  <a:pt x="39970" y="7910"/>
                </a:lnTo>
                <a:lnTo>
                  <a:pt x="39980" y="7910"/>
                </a:lnTo>
                <a:lnTo>
                  <a:pt x="39990" y="7900"/>
                </a:lnTo>
                <a:lnTo>
                  <a:pt x="40000" y="7900"/>
                </a:lnTo>
                <a:lnTo>
                  <a:pt x="40010" y="7900"/>
                </a:lnTo>
                <a:lnTo>
                  <a:pt x="40020" y="7900"/>
                </a:lnTo>
                <a:lnTo>
                  <a:pt x="40030" y="7900"/>
                </a:lnTo>
                <a:lnTo>
                  <a:pt x="40030" y="7910"/>
                </a:lnTo>
                <a:lnTo>
                  <a:pt x="40040" y="7910"/>
                </a:lnTo>
                <a:lnTo>
                  <a:pt x="40050" y="7920"/>
                </a:lnTo>
                <a:lnTo>
                  <a:pt x="40060" y="7920"/>
                </a:lnTo>
                <a:lnTo>
                  <a:pt x="40070" y="7920"/>
                </a:lnTo>
                <a:lnTo>
                  <a:pt x="40080" y="7910"/>
                </a:lnTo>
                <a:lnTo>
                  <a:pt x="40090" y="7910"/>
                </a:lnTo>
                <a:lnTo>
                  <a:pt x="40100" y="7900"/>
                </a:lnTo>
                <a:lnTo>
                  <a:pt x="40110" y="7890"/>
                </a:lnTo>
                <a:lnTo>
                  <a:pt x="40110" y="7880"/>
                </a:lnTo>
                <a:lnTo>
                  <a:pt x="40120" y="7870"/>
                </a:lnTo>
                <a:lnTo>
                  <a:pt x="40130" y="7860"/>
                </a:lnTo>
                <a:lnTo>
                  <a:pt x="40140" y="7850"/>
                </a:lnTo>
                <a:lnTo>
                  <a:pt x="40150" y="7840"/>
                </a:lnTo>
                <a:lnTo>
                  <a:pt x="40150" y="7820"/>
                </a:lnTo>
                <a:lnTo>
                  <a:pt x="40450" y="7700"/>
                </a:lnTo>
                <a:lnTo>
                  <a:pt x="40470" y="7700"/>
                </a:lnTo>
                <a:lnTo>
                  <a:pt x="40460" y="7710"/>
                </a:lnTo>
                <a:lnTo>
                  <a:pt x="40460" y="7720"/>
                </a:lnTo>
                <a:lnTo>
                  <a:pt x="40460" y="7730"/>
                </a:lnTo>
                <a:lnTo>
                  <a:pt x="40460" y="7740"/>
                </a:lnTo>
                <a:lnTo>
                  <a:pt x="40470" y="7740"/>
                </a:lnTo>
                <a:lnTo>
                  <a:pt x="40480" y="7750"/>
                </a:lnTo>
                <a:lnTo>
                  <a:pt x="40490" y="7750"/>
                </a:lnTo>
                <a:lnTo>
                  <a:pt x="40500" y="7740"/>
                </a:lnTo>
                <a:lnTo>
                  <a:pt x="40510" y="7740"/>
                </a:lnTo>
                <a:lnTo>
                  <a:pt x="40520" y="7740"/>
                </a:lnTo>
                <a:lnTo>
                  <a:pt x="40530" y="7730"/>
                </a:lnTo>
                <a:lnTo>
                  <a:pt x="40540" y="7730"/>
                </a:lnTo>
                <a:lnTo>
                  <a:pt x="40560" y="7720"/>
                </a:lnTo>
                <a:lnTo>
                  <a:pt x="40570" y="7720"/>
                </a:lnTo>
                <a:lnTo>
                  <a:pt x="40580" y="7710"/>
                </a:lnTo>
                <a:lnTo>
                  <a:pt x="40600" y="7720"/>
                </a:lnTo>
                <a:lnTo>
                  <a:pt x="40610" y="7710"/>
                </a:lnTo>
                <a:lnTo>
                  <a:pt x="40630" y="7710"/>
                </a:lnTo>
                <a:lnTo>
                  <a:pt x="40750" y="7720"/>
                </a:lnTo>
                <a:lnTo>
                  <a:pt x="40910" y="7830"/>
                </a:lnTo>
                <a:lnTo>
                  <a:pt x="40950" y="7840"/>
                </a:lnTo>
                <a:lnTo>
                  <a:pt x="40950" y="7860"/>
                </a:lnTo>
                <a:lnTo>
                  <a:pt x="40960" y="7870"/>
                </a:lnTo>
                <a:lnTo>
                  <a:pt x="40960" y="7880"/>
                </a:lnTo>
                <a:lnTo>
                  <a:pt x="40970" y="7880"/>
                </a:lnTo>
                <a:lnTo>
                  <a:pt x="40970" y="7890"/>
                </a:lnTo>
                <a:lnTo>
                  <a:pt x="40980" y="7890"/>
                </a:lnTo>
                <a:lnTo>
                  <a:pt x="40990" y="7890"/>
                </a:lnTo>
                <a:lnTo>
                  <a:pt x="41000" y="7890"/>
                </a:lnTo>
                <a:lnTo>
                  <a:pt x="41010" y="7890"/>
                </a:lnTo>
                <a:lnTo>
                  <a:pt x="41020" y="7880"/>
                </a:lnTo>
                <a:lnTo>
                  <a:pt x="41040" y="7870"/>
                </a:lnTo>
                <a:lnTo>
                  <a:pt x="41380" y="7960"/>
                </a:lnTo>
                <a:lnTo>
                  <a:pt x="41530" y="8030"/>
                </a:lnTo>
                <a:lnTo>
                  <a:pt x="41540" y="8040"/>
                </a:lnTo>
                <a:lnTo>
                  <a:pt x="41560" y="8050"/>
                </a:lnTo>
                <a:lnTo>
                  <a:pt x="41570" y="8060"/>
                </a:lnTo>
                <a:lnTo>
                  <a:pt x="41580" y="8060"/>
                </a:lnTo>
                <a:lnTo>
                  <a:pt x="41590" y="8060"/>
                </a:lnTo>
                <a:lnTo>
                  <a:pt x="41610" y="8090"/>
                </a:lnTo>
                <a:lnTo>
                  <a:pt x="41620" y="8110"/>
                </a:lnTo>
                <a:lnTo>
                  <a:pt x="41610" y="8130"/>
                </a:lnTo>
                <a:lnTo>
                  <a:pt x="41610" y="8140"/>
                </a:lnTo>
                <a:lnTo>
                  <a:pt x="41620" y="8150"/>
                </a:lnTo>
                <a:lnTo>
                  <a:pt x="41620" y="8160"/>
                </a:lnTo>
                <a:lnTo>
                  <a:pt x="41620" y="8170"/>
                </a:lnTo>
                <a:lnTo>
                  <a:pt x="41630" y="8190"/>
                </a:lnTo>
                <a:lnTo>
                  <a:pt x="41630" y="8200"/>
                </a:lnTo>
                <a:lnTo>
                  <a:pt x="41640" y="8210"/>
                </a:lnTo>
                <a:lnTo>
                  <a:pt x="41640" y="8220"/>
                </a:lnTo>
                <a:lnTo>
                  <a:pt x="41660" y="8240"/>
                </a:lnTo>
                <a:lnTo>
                  <a:pt x="41670" y="8250"/>
                </a:lnTo>
                <a:lnTo>
                  <a:pt x="41670" y="8260"/>
                </a:lnTo>
                <a:lnTo>
                  <a:pt x="41680" y="8270"/>
                </a:lnTo>
                <a:lnTo>
                  <a:pt x="41680" y="8280"/>
                </a:lnTo>
                <a:lnTo>
                  <a:pt x="41690" y="8300"/>
                </a:lnTo>
                <a:lnTo>
                  <a:pt x="41700" y="8320"/>
                </a:lnTo>
                <a:lnTo>
                  <a:pt x="41710" y="8330"/>
                </a:lnTo>
                <a:lnTo>
                  <a:pt x="41710" y="8340"/>
                </a:lnTo>
                <a:lnTo>
                  <a:pt x="41710" y="8350"/>
                </a:lnTo>
                <a:lnTo>
                  <a:pt x="41720" y="8360"/>
                </a:lnTo>
                <a:lnTo>
                  <a:pt x="41740" y="8380"/>
                </a:lnTo>
                <a:lnTo>
                  <a:pt x="41750" y="8390"/>
                </a:lnTo>
                <a:lnTo>
                  <a:pt x="41770" y="8390"/>
                </a:lnTo>
                <a:lnTo>
                  <a:pt x="41780" y="8390"/>
                </a:lnTo>
                <a:lnTo>
                  <a:pt x="41790" y="8380"/>
                </a:lnTo>
                <a:lnTo>
                  <a:pt x="41810" y="8380"/>
                </a:lnTo>
                <a:lnTo>
                  <a:pt x="41840" y="8370"/>
                </a:lnTo>
                <a:lnTo>
                  <a:pt x="41850" y="8370"/>
                </a:lnTo>
                <a:lnTo>
                  <a:pt x="41870" y="8370"/>
                </a:lnTo>
                <a:lnTo>
                  <a:pt x="41890" y="8370"/>
                </a:lnTo>
                <a:lnTo>
                  <a:pt x="41900" y="8370"/>
                </a:lnTo>
                <a:lnTo>
                  <a:pt x="41910" y="8370"/>
                </a:lnTo>
                <a:lnTo>
                  <a:pt x="41920" y="8370"/>
                </a:lnTo>
                <a:lnTo>
                  <a:pt x="41930" y="8370"/>
                </a:lnTo>
                <a:lnTo>
                  <a:pt x="41940" y="8380"/>
                </a:lnTo>
                <a:lnTo>
                  <a:pt x="41960" y="8390"/>
                </a:lnTo>
                <a:lnTo>
                  <a:pt x="41970" y="8400"/>
                </a:lnTo>
                <a:lnTo>
                  <a:pt x="41980" y="8410"/>
                </a:lnTo>
                <a:lnTo>
                  <a:pt x="41990" y="8420"/>
                </a:lnTo>
                <a:lnTo>
                  <a:pt x="42000" y="8420"/>
                </a:lnTo>
                <a:lnTo>
                  <a:pt x="42010" y="8430"/>
                </a:lnTo>
                <a:lnTo>
                  <a:pt x="42020" y="8420"/>
                </a:lnTo>
                <a:lnTo>
                  <a:pt x="42030" y="8420"/>
                </a:lnTo>
                <a:lnTo>
                  <a:pt x="42040" y="8420"/>
                </a:lnTo>
                <a:lnTo>
                  <a:pt x="42050" y="8410"/>
                </a:lnTo>
                <a:lnTo>
                  <a:pt x="42090" y="8420"/>
                </a:lnTo>
                <a:lnTo>
                  <a:pt x="42110" y="8410"/>
                </a:lnTo>
                <a:lnTo>
                  <a:pt x="42680" y="8630"/>
                </a:lnTo>
                <a:lnTo>
                  <a:pt x="42780" y="8630"/>
                </a:lnTo>
                <a:lnTo>
                  <a:pt x="42790" y="8640"/>
                </a:lnTo>
                <a:lnTo>
                  <a:pt x="42800" y="8630"/>
                </a:lnTo>
                <a:lnTo>
                  <a:pt x="42820" y="8630"/>
                </a:lnTo>
                <a:lnTo>
                  <a:pt x="42830" y="8640"/>
                </a:lnTo>
                <a:lnTo>
                  <a:pt x="42840" y="8640"/>
                </a:lnTo>
                <a:lnTo>
                  <a:pt x="42860" y="8640"/>
                </a:lnTo>
                <a:lnTo>
                  <a:pt x="42880" y="8640"/>
                </a:lnTo>
                <a:lnTo>
                  <a:pt x="42930" y="8610"/>
                </a:lnTo>
                <a:lnTo>
                  <a:pt x="42950" y="8610"/>
                </a:lnTo>
                <a:lnTo>
                  <a:pt x="42970" y="8600"/>
                </a:lnTo>
                <a:lnTo>
                  <a:pt x="42980" y="8590"/>
                </a:lnTo>
                <a:lnTo>
                  <a:pt x="43010" y="8570"/>
                </a:lnTo>
                <a:lnTo>
                  <a:pt x="43020" y="8580"/>
                </a:lnTo>
                <a:lnTo>
                  <a:pt x="43030" y="8560"/>
                </a:lnTo>
                <a:lnTo>
                  <a:pt x="43050" y="8560"/>
                </a:lnTo>
                <a:lnTo>
                  <a:pt x="43170" y="8490"/>
                </a:lnTo>
                <a:lnTo>
                  <a:pt x="43180" y="8490"/>
                </a:lnTo>
                <a:lnTo>
                  <a:pt x="43200" y="8490"/>
                </a:lnTo>
                <a:lnTo>
                  <a:pt x="43210" y="8490"/>
                </a:lnTo>
                <a:lnTo>
                  <a:pt x="43220" y="8490"/>
                </a:lnTo>
                <a:lnTo>
                  <a:pt x="43230" y="8490"/>
                </a:lnTo>
                <a:lnTo>
                  <a:pt x="43240" y="8490"/>
                </a:lnTo>
                <a:lnTo>
                  <a:pt x="43250" y="8500"/>
                </a:lnTo>
                <a:lnTo>
                  <a:pt x="43290" y="8500"/>
                </a:lnTo>
                <a:lnTo>
                  <a:pt x="43300" y="8500"/>
                </a:lnTo>
                <a:lnTo>
                  <a:pt x="43310" y="8500"/>
                </a:lnTo>
                <a:lnTo>
                  <a:pt x="43320" y="8510"/>
                </a:lnTo>
                <a:lnTo>
                  <a:pt x="43350" y="8510"/>
                </a:lnTo>
                <a:lnTo>
                  <a:pt x="43360" y="8500"/>
                </a:lnTo>
                <a:lnTo>
                  <a:pt x="43370" y="8490"/>
                </a:lnTo>
                <a:lnTo>
                  <a:pt x="43420" y="8470"/>
                </a:lnTo>
                <a:lnTo>
                  <a:pt x="43430" y="8460"/>
                </a:lnTo>
                <a:lnTo>
                  <a:pt x="43480" y="8440"/>
                </a:lnTo>
                <a:lnTo>
                  <a:pt x="43490" y="8430"/>
                </a:lnTo>
                <a:lnTo>
                  <a:pt x="43510" y="8430"/>
                </a:lnTo>
                <a:lnTo>
                  <a:pt x="43530" y="8430"/>
                </a:lnTo>
                <a:lnTo>
                  <a:pt x="43540" y="8420"/>
                </a:lnTo>
                <a:lnTo>
                  <a:pt x="43540" y="8410"/>
                </a:lnTo>
                <a:lnTo>
                  <a:pt x="43560" y="8390"/>
                </a:lnTo>
                <a:lnTo>
                  <a:pt x="43570" y="8390"/>
                </a:lnTo>
                <a:lnTo>
                  <a:pt x="43580" y="8350"/>
                </a:lnTo>
                <a:lnTo>
                  <a:pt x="43620" y="8340"/>
                </a:lnTo>
                <a:lnTo>
                  <a:pt x="43640" y="8330"/>
                </a:lnTo>
                <a:lnTo>
                  <a:pt x="43650" y="8320"/>
                </a:lnTo>
                <a:lnTo>
                  <a:pt x="43660" y="8310"/>
                </a:lnTo>
                <a:lnTo>
                  <a:pt x="43840" y="8300"/>
                </a:lnTo>
                <a:lnTo>
                  <a:pt x="43880" y="8340"/>
                </a:lnTo>
                <a:lnTo>
                  <a:pt x="43920" y="8330"/>
                </a:lnTo>
                <a:lnTo>
                  <a:pt x="43950" y="8360"/>
                </a:lnTo>
                <a:lnTo>
                  <a:pt x="43950" y="8370"/>
                </a:lnTo>
                <a:lnTo>
                  <a:pt x="43980" y="8390"/>
                </a:lnTo>
                <a:lnTo>
                  <a:pt x="43980" y="8380"/>
                </a:lnTo>
                <a:lnTo>
                  <a:pt x="44030" y="8370"/>
                </a:lnTo>
                <a:lnTo>
                  <a:pt x="44040" y="8370"/>
                </a:lnTo>
                <a:lnTo>
                  <a:pt x="44050" y="8360"/>
                </a:lnTo>
                <a:lnTo>
                  <a:pt x="44060" y="8360"/>
                </a:lnTo>
                <a:lnTo>
                  <a:pt x="44090" y="8330"/>
                </a:lnTo>
                <a:lnTo>
                  <a:pt x="44120" y="8320"/>
                </a:lnTo>
                <a:lnTo>
                  <a:pt x="44130" y="8310"/>
                </a:lnTo>
                <a:lnTo>
                  <a:pt x="44150" y="8300"/>
                </a:lnTo>
                <a:lnTo>
                  <a:pt x="44160" y="8300"/>
                </a:lnTo>
                <a:lnTo>
                  <a:pt x="44180" y="8280"/>
                </a:lnTo>
                <a:lnTo>
                  <a:pt x="44210" y="8260"/>
                </a:lnTo>
                <a:lnTo>
                  <a:pt x="44240" y="8250"/>
                </a:lnTo>
                <a:lnTo>
                  <a:pt x="44290" y="8230"/>
                </a:lnTo>
                <a:lnTo>
                  <a:pt x="44330" y="8220"/>
                </a:lnTo>
                <a:lnTo>
                  <a:pt x="44330" y="8210"/>
                </a:lnTo>
                <a:lnTo>
                  <a:pt x="44330" y="8200"/>
                </a:lnTo>
                <a:lnTo>
                  <a:pt x="44330" y="8160"/>
                </a:lnTo>
                <a:lnTo>
                  <a:pt x="44330" y="8150"/>
                </a:lnTo>
                <a:lnTo>
                  <a:pt x="44320" y="8140"/>
                </a:lnTo>
                <a:lnTo>
                  <a:pt x="44320" y="8130"/>
                </a:lnTo>
                <a:lnTo>
                  <a:pt x="44320" y="8110"/>
                </a:lnTo>
                <a:lnTo>
                  <a:pt x="44330" y="8080"/>
                </a:lnTo>
                <a:lnTo>
                  <a:pt x="44340" y="8050"/>
                </a:lnTo>
                <a:lnTo>
                  <a:pt x="44350" y="8020"/>
                </a:lnTo>
                <a:lnTo>
                  <a:pt x="44370" y="8010"/>
                </a:lnTo>
                <a:lnTo>
                  <a:pt x="44380" y="7990"/>
                </a:lnTo>
                <a:lnTo>
                  <a:pt x="44390" y="7960"/>
                </a:lnTo>
                <a:lnTo>
                  <a:pt x="44400" y="7960"/>
                </a:lnTo>
                <a:lnTo>
                  <a:pt x="44600" y="7850"/>
                </a:lnTo>
                <a:lnTo>
                  <a:pt x="44780" y="7840"/>
                </a:lnTo>
                <a:lnTo>
                  <a:pt x="45330" y="7980"/>
                </a:lnTo>
                <a:lnTo>
                  <a:pt x="45880" y="7970"/>
                </a:lnTo>
                <a:lnTo>
                  <a:pt x="46060" y="8010"/>
                </a:lnTo>
                <a:lnTo>
                  <a:pt x="46140" y="8060"/>
                </a:lnTo>
                <a:lnTo>
                  <a:pt x="46510" y="8280"/>
                </a:lnTo>
                <a:lnTo>
                  <a:pt x="46760" y="8480"/>
                </a:lnTo>
                <a:lnTo>
                  <a:pt x="46910" y="8660"/>
                </a:lnTo>
                <a:lnTo>
                  <a:pt x="46970" y="8890"/>
                </a:lnTo>
                <a:lnTo>
                  <a:pt x="46980" y="9080"/>
                </a:lnTo>
                <a:lnTo>
                  <a:pt x="47020" y="9260"/>
                </a:lnTo>
                <a:lnTo>
                  <a:pt x="47190" y="9450"/>
                </a:lnTo>
                <a:lnTo>
                  <a:pt x="47520" y="9660"/>
                </a:lnTo>
                <a:lnTo>
                  <a:pt x="48290" y="9960"/>
                </a:lnTo>
                <a:lnTo>
                  <a:pt x="48430" y="10090"/>
                </a:lnTo>
                <a:lnTo>
                  <a:pt x="48550" y="10260"/>
                </a:lnTo>
                <a:lnTo>
                  <a:pt x="48880" y="10840"/>
                </a:lnTo>
                <a:lnTo>
                  <a:pt x="49100" y="11190"/>
                </a:lnTo>
                <a:lnTo>
                  <a:pt x="49280" y="11310"/>
                </a:lnTo>
                <a:lnTo>
                  <a:pt x="49590" y="11260"/>
                </a:lnTo>
                <a:lnTo>
                  <a:pt x="49720" y="11230"/>
                </a:lnTo>
                <a:lnTo>
                  <a:pt x="49840" y="11620"/>
                </a:lnTo>
                <a:lnTo>
                  <a:pt x="50070" y="11990"/>
                </a:lnTo>
                <a:lnTo>
                  <a:pt x="50490" y="12420"/>
                </a:lnTo>
                <a:lnTo>
                  <a:pt x="50560" y="12560"/>
                </a:lnTo>
                <a:lnTo>
                  <a:pt x="50590" y="12710"/>
                </a:lnTo>
                <a:lnTo>
                  <a:pt x="50510" y="12840"/>
                </a:lnTo>
                <a:lnTo>
                  <a:pt x="50430" y="12930"/>
                </a:lnTo>
                <a:lnTo>
                  <a:pt x="49860" y="13140"/>
                </a:lnTo>
                <a:lnTo>
                  <a:pt x="49030" y="13130"/>
                </a:lnTo>
                <a:lnTo>
                  <a:pt x="48710" y="13250"/>
                </a:lnTo>
                <a:lnTo>
                  <a:pt x="48310" y="13620"/>
                </a:lnTo>
                <a:lnTo>
                  <a:pt x="48160" y="13730"/>
                </a:lnTo>
                <a:lnTo>
                  <a:pt x="47960" y="13790"/>
                </a:lnTo>
                <a:lnTo>
                  <a:pt x="46150" y="13850"/>
                </a:lnTo>
                <a:lnTo>
                  <a:pt x="44350" y="13420"/>
                </a:lnTo>
                <a:lnTo>
                  <a:pt x="44180" y="13470"/>
                </a:lnTo>
                <a:lnTo>
                  <a:pt x="43510" y="13770"/>
                </a:lnTo>
                <a:lnTo>
                  <a:pt x="43380" y="13880"/>
                </a:lnTo>
                <a:lnTo>
                  <a:pt x="43300" y="14010"/>
                </a:lnTo>
                <a:lnTo>
                  <a:pt x="43120" y="14450"/>
                </a:lnTo>
                <a:lnTo>
                  <a:pt x="43020" y="14570"/>
                </a:lnTo>
                <a:lnTo>
                  <a:pt x="42830" y="14690"/>
                </a:lnTo>
                <a:lnTo>
                  <a:pt x="42010" y="14860"/>
                </a:lnTo>
                <a:lnTo>
                  <a:pt x="41870" y="14920"/>
                </a:lnTo>
                <a:lnTo>
                  <a:pt x="41830" y="15000"/>
                </a:lnTo>
                <a:lnTo>
                  <a:pt x="41810" y="15080"/>
                </a:lnTo>
                <a:lnTo>
                  <a:pt x="41790" y="15300"/>
                </a:lnTo>
                <a:lnTo>
                  <a:pt x="41760" y="15440"/>
                </a:lnTo>
                <a:lnTo>
                  <a:pt x="41690" y="15580"/>
                </a:lnTo>
                <a:lnTo>
                  <a:pt x="41110" y="16440"/>
                </a:lnTo>
                <a:lnTo>
                  <a:pt x="40740" y="16800"/>
                </a:lnTo>
                <a:lnTo>
                  <a:pt x="39140" y="16680"/>
                </a:lnTo>
                <a:lnTo>
                  <a:pt x="38870" y="16910"/>
                </a:lnTo>
                <a:lnTo>
                  <a:pt x="38620" y="17040"/>
                </a:lnTo>
                <a:lnTo>
                  <a:pt x="38520" y="17070"/>
                </a:lnTo>
                <a:lnTo>
                  <a:pt x="38380" y="17080"/>
                </a:lnTo>
                <a:lnTo>
                  <a:pt x="38260" y="17050"/>
                </a:lnTo>
                <a:lnTo>
                  <a:pt x="38130" y="16970"/>
                </a:lnTo>
                <a:lnTo>
                  <a:pt x="38050" y="16880"/>
                </a:lnTo>
                <a:lnTo>
                  <a:pt x="37960" y="16800"/>
                </a:lnTo>
                <a:lnTo>
                  <a:pt x="37850" y="16730"/>
                </a:lnTo>
                <a:lnTo>
                  <a:pt x="37660" y="16640"/>
                </a:lnTo>
                <a:lnTo>
                  <a:pt x="37570" y="16530"/>
                </a:lnTo>
                <a:lnTo>
                  <a:pt x="37520" y="16420"/>
                </a:lnTo>
                <a:lnTo>
                  <a:pt x="37490" y="16310"/>
                </a:lnTo>
                <a:lnTo>
                  <a:pt x="37370" y="16230"/>
                </a:lnTo>
                <a:lnTo>
                  <a:pt x="37140" y="16190"/>
                </a:lnTo>
                <a:lnTo>
                  <a:pt x="35660" y="16260"/>
                </a:lnTo>
                <a:lnTo>
                  <a:pt x="35440" y="16220"/>
                </a:lnTo>
                <a:lnTo>
                  <a:pt x="34240" y="15810"/>
                </a:lnTo>
                <a:lnTo>
                  <a:pt x="33860" y="15610"/>
                </a:lnTo>
                <a:lnTo>
                  <a:pt x="33660" y="15540"/>
                </a:lnTo>
                <a:lnTo>
                  <a:pt x="33410" y="15500"/>
                </a:lnTo>
                <a:lnTo>
                  <a:pt x="32400" y="15490"/>
                </a:lnTo>
                <a:lnTo>
                  <a:pt x="31920" y="15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Tulce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86670" y="53410"/>
                </a:moveTo>
                <a:lnTo>
                  <a:pt x="86120" y="53290"/>
                </a:lnTo>
                <a:lnTo>
                  <a:pt x="85570" y="53000"/>
                </a:lnTo>
                <a:lnTo>
                  <a:pt x="84940" y="53190"/>
                </a:lnTo>
                <a:lnTo>
                  <a:pt x="84180" y="53190"/>
                </a:lnTo>
                <a:lnTo>
                  <a:pt x="83490" y="52900"/>
                </a:lnTo>
                <a:lnTo>
                  <a:pt x="83000" y="52310"/>
                </a:lnTo>
                <a:lnTo>
                  <a:pt x="82450" y="52310"/>
                </a:lnTo>
                <a:lnTo>
                  <a:pt x="82240" y="52900"/>
                </a:lnTo>
                <a:lnTo>
                  <a:pt x="81830" y="53000"/>
                </a:lnTo>
                <a:lnTo>
                  <a:pt x="81410" y="52610"/>
                </a:lnTo>
                <a:lnTo>
                  <a:pt x="81000" y="52220"/>
                </a:lnTo>
                <a:lnTo>
                  <a:pt x="80510" y="52020"/>
                </a:lnTo>
                <a:lnTo>
                  <a:pt x="79640" y="52100"/>
                </a:lnTo>
                <a:lnTo>
                  <a:pt x="79790" y="51840"/>
                </a:lnTo>
                <a:lnTo>
                  <a:pt x="79850" y="51560"/>
                </a:lnTo>
                <a:lnTo>
                  <a:pt x="79890" y="51230"/>
                </a:lnTo>
                <a:lnTo>
                  <a:pt x="79980" y="51030"/>
                </a:lnTo>
                <a:lnTo>
                  <a:pt x="80240" y="50680"/>
                </a:lnTo>
                <a:lnTo>
                  <a:pt x="80320" y="50540"/>
                </a:lnTo>
                <a:lnTo>
                  <a:pt x="80330" y="50490"/>
                </a:lnTo>
                <a:lnTo>
                  <a:pt x="80320" y="50420"/>
                </a:lnTo>
                <a:lnTo>
                  <a:pt x="80310" y="49820"/>
                </a:lnTo>
                <a:lnTo>
                  <a:pt x="80340" y="49750"/>
                </a:lnTo>
                <a:lnTo>
                  <a:pt x="80480" y="49620"/>
                </a:lnTo>
                <a:lnTo>
                  <a:pt x="80470" y="49310"/>
                </a:lnTo>
                <a:lnTo>
                  <a:pt x="80370" y="48820"/>
                </a:lnTo>
                <a:lnTo>
                  <a:pt x="80400" y="48720"/>
                </a:lnTo>
                <a:lnTo>
                  <a:pt x="80490" y="48580"/>
                </a:lnTo>
                <a:lnTo>
                  <a:pt x="80500" y="48490"/>
                </a:lnTo>
                <a:lnTo>
                  <a:pt x="80490" y="48410"/>
                </a:lnTo>
                <a:lnTo>
                  <a:pt x="80470" y="48370"/>
                </a:lnTo>
                <a:lnTo>
                  <a:pt x="80450" y="48340"/>
                </a:lnTo>
                <a:lnTo>
                  <a:pt x="80440" y="48300"/>
                </a:lnTo>
                <a:lnTo>
                  <a:pt x="80380" y="47860"/>
                </a:lnTo>
                <a:lnTo>
                  <a:pt x="80410" y="47800"/>
                </a:lnTo>
                <a:lnTo>
                  <a:pt x="80540" y="47740"/>
                </a:lnTo>
                <a:lnTo>
                  <a:pt x="80680" y="47600"/>
                </a:lnTo>
                <a:lnTo>
                  <a:pt x="80790" y="47420"/>
                </a:lnTo>
                <a:lnTo>
                  <a:pt x="80830" y="47240"/>
                </a:lnTo>
                <a:lnTo>
                  <a:pt x="80750" y="47060"/>
                </a:lnTo>
                <a:lnTo>
                  <a:pt x="80580" y="46880"/>
                </a:lnTo>
                <a:lnTo>
                  <a:pt x="80390" y="46740"/>
                </a:lnTo>
                <a:lnTo>
                  <a:pt x="80210" y="46680"/>
                </a:lnTo>
                <a:lnTo>
                  <a:pt x="80060" y="46560"/>
                </a:lnTo>
                <a:lnTo>
                  <a:pt x="80110" y="46300"/>
                </a:lnTo>
                <a:lnTo>
                  <a:pt x="80250" y="46010"/>
                </a:lnTo>
                <a:lnTo>
                  <a:pt x="80370" y="45830"/>
                </a:lnTo>
                <a:lnTo>
                  <a:pt x="80340" y="45740"/>
                </a:lnTo>
                <a:lnTo>
                  <a:pt x="80290" y="45670"/>
                </a:lnTo>
                <a:lnTo>
                  <a:pt x="80240" y="45610"/>
                </a:lnTo>
                <a:lnTo>
                  <a:pt x="80180" y="45550"/>
                </a:lnTo>
                <a:lnTo>
                  <a:pt x="79840" y="45690"/>
                </a:lnTo>
                <a:lnTo>
                  <a:pt x="79510" y="45550"/>
                </a:lnTo>
                <a:lnTo>
                  <a:pt x="78990" y="45090"/>
                </a:lnTo>
                <a:lnTo>
                  <a:pt x="79110" y="44890"/>
                </a:lnTo>
                <a:lnTo>
                  <a:pt x="79160" y="44810"/>
                </a:lnTo>
                <a:lnTo>
                  <a:pt x="79210" y="44600"/>
                </a:lnTo>
                <a:lnTo>
                  <a:pt x="79220" y="44570"/>
                </a:lnTo>
                <a:lnTo>
                  <a:pt x="79300" y="44420"/>
                </a:lnTo>
                <a:lnTo>
                  <a:pt x="79320" y="44370"/>
                </a:lnTo>
                <a:lnTo>
                  <a:pt x="79320" y="44320"/>
                </a:lnTo>
                <a:lnTo>
                  <a:pt x="79350" y="43920"/>
                </a:lnTo>
                <a:lnTo>
                  <a:pt x="79370" y="43800"/>
                </a:lnTo>
                <a:lnTo>
                  <a:pt x="79410" y="43680"/>
                </a:lnTo>
                <a:lnTo>
                  <a:pt x="79540" y="43460"/>
                </a:lnTo>
                <a:lnTo>
                  <a:pt x="79610" y="43410"/>
                </a:lnTo>
                <a:lnTo>
                  <a:pt x="79710" y="43390"/>
                </a:lnTo>
                <a:lnTo>
                  <a:pt x="80130" y="43250"/>
                </a:lnTo>
                <a:lnTo>
                  <a:pt x="80230" y="43230"/>
                </a:lnTo>
                <a:lnTo>
                  <a:pt x="80320" y="43230"/>
                </a:lnTo>
                <a:lnTo>
                  <a:pt x="80480" y="43280"/>
                </a:lnTo>
                <a:lnTo>
                  <a:pt x="80760" y="43420"/>
                </a:lnTo>
                <a:lnTo>
                  <a:pt x="80860" y="43440"/>
                </a:lnTo>
                <a:lnTo>
                  <a:pt x="80920" y="43420"/>
                </a:lnTo>
                <a:lnTo>
                  <a:pt x="80950" y="43380"/>
                </a:lnTo>
                <a:lnTo>
                  <a:pt x="80990" y="43290"/>
                </a:lnTo>
                <a:lnTo>
                  <a:pt x="81000" y="43220"/>
                </a:lnTo>
                <a:lnTo>
                  <a:pt x="81040" y="43110"/>
                </a:lnTo>
                <a:lnTo>
                  <a:pt x="81170" y="42950"/>
                </a:lnTo>
                <a:lnTo>
                  <a:pt x="81180" y="42920"/>
                </a:lnTo>
                <a:lnTo>
                  <a:pt x="81400" y="42900"/>
                </a:lnTo>
                <a:lnTo>
                  <a:pt x="81680" y="43060"/>
                </a:lnTo>
                <a:lnTo>
                  <a:pt x="81860" y="43300"/>
                </a:lnTo>
                <a:lnTo>
                  <a:pt x="81850" y="43320"/>
                </a:lnTo>
                <a:lnTo>
                  <a:pt x="81850" y="43360"/>
                </a:lnTo>
                <a:lnTo>
                  <a:pt x="81840" y="43390"/>
                </a:lnTo>
                <a:lnTo>
                  <a:pt x="81840" y="43410"/>
                </a:lnTo>
                <a:lnTo>
                  <a:pt x="81840" y="43440"/>
                </a:lnTo>
                <a:lnTo>
                  <a:pt x="81840" y="43470"/>
                </a:lnTo>
                <a:lnTo>
                  <a:pt x="81840" y="43510"/>
                </a:lnTo>
                <a:lnTo>
                  <a:pt x="81830" y="43550"/>
                </a:lnTo>
                <a:lnTo>
                  <a:pt x="81830" y="43590"/>
                </a:lnTo>
                <a:lnTo>
                  <a:pt x="81830" y="43610"/>
                </a:lnTo>
                <a:lnTo>
                  <a:pt x="81830" y="43650"/>
                </a:lnTo>
                <a:lnTo>
                  <a:pt x="81840" y="43680"/>
                </a:lnTo>
                <a:lnTo>
                  <a:pt x="81860" y="43710"/>
                </a:lnTo>
                <a:lnTo>
                  <a:pt x="81870" y="43710"/>
                </a:lnTo>
                <a:lnTo>
                  <a:pt x="82100" y="44330"/>
                </a:lnTo>
                <a:lnTo>
                  <a:pt x="82290" y="44670"/>
                </a:lnTo>
                <a:lnTo>
                  <a:pt x="82510" y="44810"/>
                </a:lnTo>
                <a:lnTo>
                  <a:pt x="82680" y="44860"/>
                </a:lnTo>
                <a:lnTo>
                  <a:pt x="83010" y="45050"/>
                </a:lnTo>
                <a:lnTo>
                  <a:pt x="83590" y="45200"/>
                </a:lnTo>
                <a:lnTo>
                  <a:pt x="83630" y="45220"/>
                </a:lnTo>
                <a:lnTo>
                  <a:pt x="83670" y="45240"/>
                </a:lnTo>
                <a:lnTo>
                  <a:pt x="83730" y="45270"/>
                </a:lnTo>
                <a:lnTo>
                  <a:pt x="83820" y="45310"/>
                </a:lnTo>
                <a:lnTo>
                  <a:pt x="83900" y="45350"/>
                </a:lnTo>
                <a:lnTo>
                  <a:pt x="83910" y="45350"/>
                </a:lnTo>
                <a:lnTo>
                  <a:pt x="84060" y="45420"/>
                </a:lnTo>
                <a:lnTo>
                  <a:pt x="84130" y="45460"/>
                </a:lnTo>
                <a:lnTo>
                  <a:pt x="84190" y="45470"/>
                </a:lnTo>
                <a:lnTo>
                  <a:pt x="84240" y="45500"/>
                </a:lnTo>
                <a:lnTo>
                  <a:pt x="84300" y="45540"/>
                </a:lnTo>
                <a:lnTo>
                  <a:pt x="84370" y="45580"/>
                </a:lnTo>
                <a:lnTo>
                  <a:pt x="84390" y="45590"/>
                </a:lnTo>
                <a:lnTo>
                  <a:pt x="84420" y="45620"/>
                </a:lnTo>
                <a:lnTo>
                  <a:pt x="84460" y="45650"/>
                </a:lnTo>
                <a:lnTo>
                  <a:pt x="84490" y="45680"/>
                </a:lnTo>
                <a:lnTo>
                  <a:pt x="84530" y="45690"/>
                </a:lnTo>
                <a:lnTo>
                  <a:pt x="84590" y="45700"/>
                </a:lnTo>
                <a:lnTo>
                  <a:pt x="84650" y="45700"/>
                </a:lnTo>
                <a:lnTo>
                  <a:pt x="84770" y="45710"/>
                </a:lnTo>
                <a:lnTo>
                  <a:pt x="85670" y="45920"/>
                </a:lnTo>
                <a:lnTo>
                  <a:pt x="85710" y="45940"/>
                </a:lnTo>
                <a:lnTo>
                  <a:pt x="85740" y="45960"/>
                </a:lnTo>
                <a:lnTo>
                  <a:pt x="85770" y="45970"/>
                </a:lnTo>
                <a:lnTo>
                  <a:pt x="85830" y="46000"/>
                </a:lnTo>
                <a:lnTo>
                  <a:pt x="85880" y="46010"/>
                </a:lnTo>
                <a:lnTo>
                  <a:pt x="85940" y="46020"/>
                </a:lnTo>
                <a:lnTo>
                  <a:pt x="85980" y="46020"/>
                </a:lnTo>
                <a:lnTo>
                  <a:pt x="86030" y="46020"/>
                </a:lnTo>
                <a:lnTo>
                  <a:pt x="86070" y="46000"/>
                </a:lnTo>
                <a:lnTo>
                  <a:pt x="86120" y="45970"/>
                </a:lnTo>
                <a:lnTo>
                  <a:pt x="86160" y="45950"/>
                </a:lnTo>
                <a:lnTo>
                  <a:pt x="86180" y="45940"/>
                </a:lnTo>
                <a:lnTo>
                  <a:pt x="86220" y="45920"/>
                </a:lnTo>
                <a:lnTo>
                  <a:pt x="86260" y="45900"/>
                </a:lnTo>
                <a:lnTo>
                  <a:pt x="86290" y="45890"/>
                </a:lnTo>
                <a:lnTo>
                  <a:pt x="86310" y="45890"/>
                </a:lnTo>
                <a:lnTo>
                  <a:pt x="86340" y="45880"/>
                </a:lnTo>
                <a:lnTo>
                  <a:pt x="86390" y="45870"/>
                </a:lnTo>
                <a:lnTo>
                  <a:pt x="86440" y="45870"/>
                </a:lnTo>
                <a:lnTo>
                  <a:pt x="86490" y="45860"/>
                </a:lnTo>
                <a:lnTo>
                  <a:pt x="86530" y="45860"/>
                </a:lnTo>
                <a:lnTo>
                  <a:pt x="86560" y="45850"/>
                </a:lnTo>
                <a:lnTo>
                  <a:pt x="86590" y="45850"/>
                </a:lnTo>
                <a:lnTo>
                  <a:pt x="86630" y="45840"/>
                </a:lnTo>
                <a:lnTo>
                  <a:pt x="86660" y="45830"/>
                </a:lnTo>
                <a:lnTo>
                  <a:pt x="86680" y="45810"/>
                </a:lnTo>
                <a:lnTo>
                  <a:pt x="86710" y="45790"/>
                </a:lnTo>
                <a:lnTo>
                  <a:pt x="86720" y="45770"/>
                </a:lnTo>
                <a:lnTo>
                  <a:pt x="86730" y="45750"/>
                </a:lnTo>
                <a:lnTo>
                  <a:pt x="86730" y="45730"/>
                </a:lnTo>
                <a:lnTo>
                  <a:pt x="86730" y="45710"/>
                </a:lnTo>
                <a:lnTo>
                  <a:pt x="86720" y="45700"/>
                </a:lnTo>
                <a:lnTo>
                  <a:pt x="86720" y="45680"/>
                </a:lnTo>
                <a:lnTo>
                  <a:pt x="86700" y="45650"/>
                </a:lnTo>
                <a:lnTo>
                  <a:pt x="86670" y="45620"/>
                </a:lnTo>
                <a:lnTo>
                  <a:pt x="86620" y="45580"/>
                </a:lnTo>
                <a:lnTo>
                  <a:pt x="86570" y="45550"/>
                </a:lnTo>
                <a:lnTo>
                  <a:pt x="86520" y="45520"/>
                </a:lnTo>
                <a:lnTo>
                  <a:pt x="86490" y="45490"/>
                </a:lnTo>
                <a:lnTo>
                  <a:pt x="86470" y="45470"/>
                </a:lnTo>
                <a:lnTo>
                  <a:pt x="86450" y="45440"/>
                </a:lnTo>
                <a:lnTo>
                  <a:pt x="86440" y="45430"/>
                </a:lnTo>
                <a:lnTo>
                  <a:pt x="86420" y="45330"/>
                </a:lnTo>
                <a:lnTo>
                  <a:pt x="86440" y="45230"/>
                </a:lnTo>
                <a:lnTo>
                  <a:pt x="86680" y="45100"/>
                </a:lnTo>
                <a:lnTo>
                  <a:pt x="86690" y="45100"/>
                </a:lnTo>
                <a:lnTo>
                  <a:pt x="86710" y="45100"/>
                </a:lnTo>
                <a:lnTo>
                  <a:pt x="86730" y="45080"/>
                </a:lnTo>
                <a:lnTo>
                  <a:pt x="86740" y="45070"/>
                </a:lnTo>
                <a:lnTo>
                  <a:pt x="86760" y="45040"/>
                </a:lnTo>
                <a:lnTo>
                  <a:pt x="86790" y="45020"/>
                </a:lnTo>
                <a:lnTo>
                  <a:pt x="86800" y="45000"/>
                </a:lnTo>
                <a:lnTo>
                  <a:pt x="86820" y="44970"/>
                </a:lnTo>
                <a:lnTo>
                  <a:pt x="86830" y="44960"/>
                </a:lnTo>
                <a:lnTo>
                  <a:pt x="86840" y="44940"/>
                </a:lnTo>
                <a:lnTo>
                  <a:pt x="86850" y="44920"/>
                </a:lnTo>
                <a:lnTo>
                  <a:pt x="86860" y="44880"/>
                </a:lnTo>
                <a:lnTo>
                  <a:pt x="86860" y="44860"/>
                </a:lnTo>
                <a:lnTo>
                  <a:pt x="86860" y="44840"/>
                </a:lnTo>
                <a:lnTo>
                  <a:pt x="86850" y="44830"/>
                </a:lnTo>
                <a:lnTo>
                  <a:pt x="86840" y="44810"/>
                </a:lnTo>
                <a:lnTo>
                  <a:pt x="86820" y="44790"/>
                </a:lnTo>
                <a:lnTo>
                  <a:pt x="86800" y="44780"/>
                </a:lnTo>
                <a:lnTo>
                  <a:pt x="86780" y="44770"/>
                </a:lnTo>
                <a:lnTo>
                  <a:pt x="86750" y="44750"/>
                </a:lnTo>
                <a:lnTo>
                  <a:pt x="86710" y="44740"/>
                </a:lnTo>
                <a:lnTo>
                  <a:pt x="86710" y="44730"/>
                </a:lnTo>
                <a:lnTo>
                  <a:pt x="86710" y="44690"/>
                </a:lnTo>
                <a:lnTo>
                  <a:pt x="86960" y="44630"/>
                </a:lnTo>
                <a:lnTo>
                  <a:pt x="87110" y="44680"/>
                </a:lnTo>
                <a:lnTo>
                  <a:pt x="87370" y="44860"/>
                </a:lnTo>
                <a:lnTo>
                  <a:pt x="87580" y="44900"/>
                </a:lnTo>
                <a:lnTo>
                  <a:pt x="87710" y="44980"/>
                </a:lnTo>
                <a:lnTo>
                  <a:pt x="87860" y="45150"/>
                </a:lnTo>
                <a:lnTo>
                  <a:pt x="88060" y="45270"/>
                </a:lnTo>
                <a:lnTo>
                  <a:pt x="88070" y="45260"/>
                </a:lnTo>
                <a:lnTo>
                  <a:pt x="88080" y="45260"/>
                </a:lnTo>
                <a:lnTo>
                  <a:pt x="88110" y="45270"/>
                </a:lnTo>
                <a:lnTo>
                  <a:pt x="88130" y="45260"/>
                </a:lnTo>
                <a:lnTo>
                  <a:pt x="88150" y="45260"/>
                </a:lnTo>
                <a:lnTo>
                  <a:pt x="88180" y="45260"/>
                </a:lnTo>
                <a:lnTo>
                  <a:pt x="88210" y="45240"/>
                </a:lnTo>
                <a:lnTo>
                  <a:pt x="88230" y="45220"/>
                </a:lnTo>
                <a:lnTo>
                  <a:pt x="88250" y="45200"/>
                </a:lnTo>
                <a:lnTo>
                  <a:pt x="88250" y="45190"/>
                </a:lnTo>
                <a:lnTo>
                  <a:pt x="88280" y="45190"/>
                </a:lnTo>
                <a:lnTo>
                  <a:pt x="88320" y="45090"/>
                </a:lnTo>
                <a:lnTo>
                  <a:pt x="88350" y="44830"/>
                </a:lnTo>
                <a:lnTo>
                  <a:pt x="88410" y="44710"/>
                </a:lnTo>
                <a:lnTo>
                  <a:pt x="88480" y="44660"/>
                </a:lnTo>
                <a:lnTo>
                  <a:pt x="88560" y="44630"/>
                </a:lnTo>
                <a:lnTo>
                  <a:pt x="88770" y="44630"/>
                </a:lnTo>
                <a:lnTo>
                  <a:pt x="88900" y="44560"/>
                </a:lnTo>
                <a:lnTo>
                  <a:pt x="89400" y="44150"/>
                </a:lnTo>
                <a:lnTo>
                  <a:pt x="89790" y="44040"/>
                </a:lnTo>
                <a:lnTo>
                  <a:pt x="89960" y="43960"/>
                </a:lnTo>
                <a:lnTo>
                  <a:pt x="90090" y="43820"/>
                </a:lnTo>
                <a:lnTo>
                  <a:pt x="90170" y="43780"/>
                </a:lnTo>
                <a:lnTo>
                  <a:pt x="90410" y="43770"/>
                </a:lnTo>
                <a:lnTo>
                  <a:pt x="90450" y="43730"/>
                </a:lnTo>
                <a:lnTo>
                  <a:pt x="90490" y="43630"/>
                </a:lnTo>
                <a:lnTo>
                  <a:pt x="90570" y="43530"/>
                </a:lnTo>
                <a:lnTo>
                  <a:pt x="90720" y="43400"/>
                </a:lnTo>
                <a:lnTo>
                  <a:pt x="90770" y="43370"/>
                </a:lnTo>
                <a:lnTo>
                  <a:pt x="90790" y="43370"/>
                </a:lnTo>
                <a:lnTo>
                  <a:pt x="90800" y="43360"/>
                </a:lnTo>
                <a:lnTo>
                  <a:pt x="90840" y="43340"/>
                </a:lnTo>
                <a:lnTo>
                  <a:pt x="90860" y="43320"/>
                </a:lnTo>
                <a:lnTo>
                  <a:pt x="90920" y="43290"/>
                </a:lnTo>
                <a:lnTo>
                  <a:pt x="91080" y="43280"/>
                </a:lnTo>
                <a:lnTo>
                  <a:pt x="91240" y="43310"/>
                </a:lnTo>
                <a:lnTo>
                  <a:pt x="91440" y="43310"/>
                </a:lnTo>
                <a:lnTo>
                  <a:pt x="91520" y="43280"/>
                </a:lnTo>
                <a:lnTo>
                  <a:pt x="91610" y="43220"/>
                </a:lnTo>
                <a:lnTo>
                  <a:pt x="91680" y="43150"/>
                </a:lnTo>
                <a:lnTo>
                  <a:pt x="91740" y="43080"/>
                </a:lnTo>
                <a:lnTo>
                  <a:pt x="91830" y="43010"/>
                </a:lnTo>
                <a:lnTo>
                  <a:pt x="91930" y="43040"/>
                </a:lnTo>
                <a:lnTo>
                  <a:pt x="92040" y="43090"/>
                </a:lnTo>
                <a:lnTo>
                  <a:pt x="92130" y="43120"/>
                </a:lnTo>
                <a:lnTo>
                  <a:pt x="92870" y="43200"/>
                </a:lnTo>
                <a:lnTo>
                  <a:pt x="94210" y="43680"/>
                </a:lnTo>
                <a:lnTo>
                  <a:pt x="94650" y="44090"/>
                </a:lnTo>
                <a:lnTo>
                  <a:pt x="94690" y="44110"/>
                </a:lnTo>
                <a:lnTo>
                  <a:pt x="94700" y="44120"/>
                </a:lnTo>
                <a:lnTo>
                  <a:pt x="94750" y="44190"/>
                </a:lnTo>
                <a:lnTo>
                  <a:pt x="94780" y="44220"/>
                </a:lnTo>
                <a:lnTo>
                  <a:pt x="94790" y="44240"/>
                </a:lnTo>
                <a:lnTo>
                  <a:pt x="94810" y="44260"/>
                </a:lnTo>
                <a:lnTo>
                  <a:pt x="94830" y="44280"/>
                </a:lnTo>
                <a:lnTo>
                  <a:pt x="94880" y="44320"/>
                </a:lnTo>
                <a:lnTo>
                  <a:pt x="94900" y="44350"/>
                </a:lnTo>
                <a:lnTo>
                  <a:pt x="94940" y="44390"/>
                </a:lnTo>
                <a:lnTo>
                  <a:pt x="94980" y="44420"/>
                </a:lnTo>
                <a:lnTo>
                  <a:pt x="94990" y="44430"/>
                </a:lnTo>
                <a:lnTo>
                  <a:pt x="94990" y="44440"/>
                </a:lnTo>
                <a:lnTo>
                  <a:pt x="94990" y="44450"/>
                </a:lnTo>
                <a:lnTo>
                  <a:pt x="94990" y="44460"/>
                </a:lnTo>
                <a:lnTo>
                  <a:pt x="95000" y="44470"/>
                </a:lnTo>
                <a:lnTo>
                  <a:pt x="95010" y="44470"/>
                </a:lnTo>
                <a:lnTo>
                  <a:pt x="95010" y="44480"/>
                </a:lnTo>
                <a:lnTo>
                  <a:pt x="95030" y="44490"/>
                </a:lnTo>
                <a:lnTo>
                  <a:pt x="95030" y="44510"/>
                </a:lnTo>
                <a:lnTo>
                  <a:pt x="95040" y="44520"/>
                </a:lnTo>
                <a:lnTo>
                  <a:pt x="95050" y="44540"/>
                </a:lnTo>
                <a:lnTo>
                  <a:pt x="95050" y="44570"/>
                </a:lnTo>
                <a:lnTo>
                  <a:pt x="95060" y="44600"/>
                </a:lnTo>
                <a:lnTo>
                  <a:pt x="95070" y="44630"/>
                </a:lnTo>
                <a:lnTo>
                  <a:pt x="95080" y="44670"/>
                </a:lnTo>
                <a:lnTo>
                  <a:pt x="95090" y="44720"/>
                </a:lnTo>
                <a:lnTo>
                  <a:pt x="95110" y="44770"/>
                </a:lnTo>
                <a:lnTo>
                  <a:pt x="95140" y="44810"/>
                </a:lnTo>
                <a:lnTo>
                  <a:pt x="95140" y="44820"/>
                </a:lnTo>
                <a:lnTo>
                  <a:pt x="95190" y="45350"/>
                </a:lnTo>
                <a:lnTo>
                  <a:pt x="95150" y="45490"/>
                </a:lnTo>
                <a:lnTo>
                  <a:pt x="95120" y="45520"/>
                </a:lnTo>
                <a:lnTo>
                  <a:pt x="95110" y="45540"/>
                </a:lnTo>
                <a:lnTo>
                  <a:pt x="95100" y="45560"/>
                </a:lnTo>
                <a:lnTo>
                  <a:pt x="95090" y="45600"/>
                </a:lnTo>
                <a:lnTo>
                  <a:pt x="95080" y="45620"/>
                </a:lnTo>
                <a:lnTo>
                  <a:pt x="95080" y="45630"/>
                </a:lnTo>
                <a:lnTo>
                  <a:pt x="95070" y="45670"/>
                </a:lnTo>
                <a:lnTo>
                  <a:pt x="95070" y="45680"/>
                </a:lnTo>
                <a:lnTo>
                  <a:pt x="95070" y="45700"/>
                </a:lnTo>
                <a:lnTo>
                  <a:pt x="95080" y="45710"/>
                </a:lnTo>
                <a:lnTo>
                  <a:pt x="95080" y="45720"/>
                </a:lnTo>
                <a:lnTo>
                  <a:pt x="95080" y="45740"/>
                </a:lnTo>
                <a:lnTo>
                  <a:pt x="95090" y="45760"/>
                </a:lnTo>
                <a:lnTo>
                  <a:pt x="95090" y="45770"/>
                </a:lnTo>
                <a:lnTo>
                  <a:pt x="95090" y="45780"/>
                </a:lnTo>
                <a:lnTo>
                  <a:pt x="95090" y="45790"/>
                </a:lnTo>
                <a:lnTo>
                  <a:pt x="95090" y="45800"/>
                </a:lnTo>
                <a:lnTo>
                  <a:pt x="95100" y="45820"/>
                </a:lnTo>
                <a:lnTo>
                  <a:pt x="95120" y="45870"/>
                </a:lnTo>
                <a:lnTo>
                  <a:pt x="95130" y="45900"/>
                </a:lnTo>
                <a:lnTo>
                  <a:pt x="95140" y="45930"/>
                </a:lnTo>
                <a:lnTo>
                  <a:pt x="95110" y="46030"/>
                </a:lnTo>
                <a:lnTo>
                  <a:pt x="95060" y="46130"/>
                </a:lnTo>
                <a:lnTo>
                  <a:pt x="94980" y="46110"/>
                </a:lnTo>
                <a:lnTo>
                  <a:pt x="94730" y="46120"/>
                </a:lnTo>
                <a:lnTo>
                  <a:pt x="94730" y="46210"/>
                </a:lnTo>
                <a:lnTo>
                  <a:pt x="94870" y="46410"/>
                </a:lnTo>
                <a:lnTo>
                  <a:pt x="94980" y="46650"/>
                </a:lnTo>
                <a:lnTo>
                  <a:pt x="95140" y="46840"/>
                </a:lnTo>
                <a:lnTo>
                  <a:pt x="95450" y="46870"/>
                </a:lnTo>
                <a:lnTo>
                  <a:pt x="95230" y="47100"/>
                </a:lnTo>
                <a:lnTo>
                  <a:pt x="95120" y="47480"/>
                </a:lnTo>
                <a:lnTo>
                  <a:pt x="95040" y="48680"/>
                </a:lnTo>
                <a:lnTo>
                  <a:pt x="94990" y="48910"/>
                </a:lnTo>
                <a:lnTo>
                  <a:pt x="94860" y="49290"/>
                </a:lnTo>
                <a:lnTo>
                  <a:pt x="94830" y="49490"/>
                </a:lnTo>
                <a:lnTo>
                  <a:pt x="94820" y="49710"/>
                </a:lnTo>
                <a:lnTo>
                  <a:pt x="94790" y="49900"/>
                </a:lnTo>
                <a:lnTo>
                  <a:pt x="94730" y="50030"/>
                </a:lnTo>
                <a:lnTo>
                  <a:pt x="94790" y="50330"/>
                </a:lnTo>
                <a:lnTo>
                  <a:pt x="94550" y="50700"/>
                </a:lnTo>
                <a:lnTo>
                  <a:pt x="94670" y="50950"/>
                </a:lnTo>
                <a:lnTo>
                  <a:pt x="94600" y="51120"/>
                </a:lnTo>
                <a:lnTo>
                  <a:pt x="94530" y="51170"/>
                </a:lnTo>
                <a:lnTo>
                  <a:pt x="94440" y="51190"/>
                </a:lnTo>
                <a:lnTo>
                  <a:pt x="94340" y="51240"/>
                </a:lnTo>
                <a:lnTo>
                  <a:pt x="94200" y="51450"/>
                </a:lnTo>
                <a:lnTo>
                  <a:pt x="94130" y="51510"/>
                </a:lnTo>
                <a:lnTo>
                  <a:pt x="93940" y="51410"/>
                </a:lnTo>
                <a:lnTo>
                  <a:pt x="93840" y="51430"/>
                </a:lnTo>
                <a:lnTo>
                  <a:pt x="93730" y="51480"/>
                </a:lnTo>
                <a:lnTo>
                  <a:pt x="93640" y="51510"/>
                </a:lnTo>
                <a:lnTo>
                  <a:pt x="91770" y="51800"/>
                </a:lnTo>
                <a:lnTo>
                  <a:pt x="90580" y="51880"/>
                </a:lnTo>
                <a:lnTo>
                  <a:pt x="90230" y="52000"/>
                </a:lnTo>
                <a:lnTo>
                  <a:pt x="89270" y="52660"/>
                </a:lnTo>
                <a:lnTo>
                  <a:pt x="88980" y="52940"/>
                </a:lnTo>
                <a:lnTo>
                  <a:pt x="88740" y="53290"/>
                </a:lnTo>
                <a:lnTo>
                  <a:pt x="88670" y="53190"/>
                </a:lnTo>
                <a:lnTo>
                  <a:pt x="88680" y="52990"/>
                </a:lnTo>
                <a:lnTo>
                  <a:pt x="88550" y="52740"/>
                </a:lnTo>
                <a:lnTo>
                  <a:pt x="88490" y="52530"/>
                </a:lnTo>
                <a:lnTo>
                  <a:pt x="88700" y="52440"/>
                </a:lnTo>
                <a:lnTo>
                  <a:pt x="88940" y="52400"/>
                </a:lnTo>
                <a:lnTo>
                  <a:pt x="89290" y="52210"/>
                </a:lnTo>
                <a:lnTo>
                  <a:pt x="89670" y="52120"/>
                </a:lnTo>
                <a:lnTo>
                  <a:pt x="89890" y="51970"/>
                </a:lnTo>
                <a:lnTo>
                  <a:pt x="90060" y="51730"/>
                </a:lnTo>
                <a:lnTo>
                  <a:pt x="90120" y="51420"/>
                </a:lnTo>
                <a:lnTo>
                  <a:pt x="90060" y="51250"/>
                </a:lnTo>
                <a:lnTo>
                  <a:pt x="89940" y="51070"/>
                </a:lnTo>
                <a:lnTo>
                  <a:pt x="89660" y="50770"/>
                </a:lnTo>
                <a:lnTo>
                  <a:pt x="89710" y="50980"/>
                </a:lnTo>
                <a:lnTo>
                  <a:pt x="89720" y="51090"/>
                </a:lnTo>
                <a:lnTo>
                  <a:pt x="89730" y="51240"/>
                </a:lnTo>
                <a:lnTo>
                  <a:pt x="89570" y="51210"/>
                </a:lnTo>
                <a:lnTo>
                  <a:pt x="89440" y="51310"/>
                </a:lnTo>
                <a:lnTo>
                  <a:pt x="89310" y="51350"/>
                </a:lnTo>
                <a:lnTo>
                  <a:pt x="89200" y="51150"/>
                </a:lnTo>
                <a:lnTo>
                  <a:pt x="89150" y="50900"/>
                </a:lnTo>
                <a:lnTo>
                  <a:pt x="89130" y="50080"/>
                </a:lnTo>
                <a:lnTo>
                  <a:pt x="89230" y="49820"/>
                </a:lnTo>
                <a:lnTo>
                  <a:pt x="89680" y="49660"/>
                </a:lnTo>
                <a:lnTo>
                  <a:pt x="89790" y="49480"/>
                </a:lnTo>
                <a:lnTo>
                  <a:pt x="89710" y="49340"/>
                </a:lnTo>
                <a:lnTo>
                  <a:pt x="89290" y="49060"/>
                </a:lnTo>
                <a:lnTo>
                  <a:pt x="89160" y="49010"/>
                </a:lnTo>
                <a:lnTo>
                  <a:pt x="88870" y="49010"/>
                </a:lnTo>
                <a:lnTo>
                  <a:pt x="88570" y="48900"/>
                </a:lnTo>
                <a:lnTo>
                  <a:pt x="88470" y="48920"/>
                </a:lnTo>
                <a:lnTo>
                  <a:pt x="88430" y="48990"/>
                </a:lnTo>
                <a:lnTo>
                  <a:pt x="88400" y="49120"/>
                </a:lnTo>
                <a:lnTo>
                  <a:pt x="88350" y="49240"/>
                </a:lnTo>
                <a:lnTo>
                  <a:pt x="88240" y="49290"/>
                </a:lnTo>
                <a:lnTo>
                  <a:pt x="88030" y="49310"/>
                </a:lnTo>
                <a:lnTo>
                  <a:pt x="87930" y="49350"/>
                </a:lnTo>
                <a:lnTo>
                  <a:pt x="87580" y="49690"/>
                </a:lnTo>
                <a:lnTo>
                  <a:pt x="87470" y="49840"/>
                </a:lnTo>
                <a:lnTo>
                  <a:pt x="87420" y="50130"/>
                </a:lnTo>
                <a:lnTo>
                  <a:pt x="87430" y="50200"/>
                </a:lnTo>
                <a:lnTo>
                  <a:pt x="87520" y="50270"/>
                </a:lnTo>
                <a:lnTo>
                  <a:pt x="87540" y="50360"/>
                </a:lnTo>
                <a:lnTo>
                  <a:pt x="87520" y="50440"/>
                </a:lnTo>
                <a:lnTo>
                  <a:pt x="87480" y="50480"/>
                </a:lnTo>
                <a:lnTo>
                  <a:pt x="87440" y="50500"/>
                </a:lnTo>
                <a:lnTo>
                  <a:pt x="87420" y="50540"/>
                </a:lnTo>
                <a:lnTo>
                  <a:pt x="87450" y="50670"/>
                </a:lnTo>
                <a:lnTo>
                  <a:pt x="87510" y="50770"/>
                </a:lnTo>
                <a:lnTo>
                  <a:pt x="87590" y="50840"/>
                </a:lnTo>
                <a:lnTo>
                  <a:pt x="87810" y="50940"/>
                </a:lnTo>
                <a:lnTo>
                  <a:pt x="88270" y="51420"/>
                </a:lnTo>
                <a:lnTo>
                  <a:pt x="88150" y="51560"/>
                </a:lnTo>
                <a:lnTo>
                  <a:pt x="88100" y="51590"/>
                </a:lnTo>
                <a:lnTo>
                  <a:pt x="88010" y="51610"/>
                </a:lnTo>
                <a:lnTo>
                  <a:pt x="88100" y="51680"/>
                </a:lnTo>
                <a:lnTo>
                  <a:pt x="88140" y="51700"/>
                </a:lnTo>
                <a:lnTo>
                  <a:pt x="88140" y="51800"/>
                </a:lnTo>
                <a:lnTo>
                  <a:pt x="88020" y="51880"/>
                </a:lnTo>
                <a:lnTo>
                  <a:pt x="88010" y="52010"/>
                </a:lnTo>
                <a:lnTo>
                  <a:pt x="88090" y="52140"/>
                </a:lnTo>
                <a:lnTo>
                  <a:pt x="88210" y="52260"/>
                </a:lnTo>
                <a:lnTo>
                  <a:pt x="88120" y="52330"/>
                </a:lnTo>
                <a:lnTo>
                  <a:pt x="88000" y="52360"/>
                </a:lnTo>
                <a:lnTo>
                  <a:pt x="87570" y="52370"/>
                </a:lnTo>
                <a:lnTo>
                  <a:pt x="87470" y="52410"/>
                </a:lnTo>
                <a:lnTo>
                  <a:pt x="86890" y="52780"/>
                </a:lnTo>
                <a:lnTo>
                  <a:pt x="86790" y="52870"/>
                </a:lnTo>
                <a:lnTo>
                  <a:pt x="86700" y="53050"/>
                </a:lnTo>
                <a:lnTo>
                  <a:pt x="86680" y="53230"/>
                </a:lnTo>
                <a:lnTo>
                  <a:pt x="86750" y="53300"/>
                </a:lnTo>
                <a:lnTo>
                  <a:pt x="86890" y="53190"/>
                </a:lnTo>
                <a:lnTo>
                  <a:pt x="86850" y="53350"/>
                </a:lnTo>
                <a:lnTo>
                  <a:pt x="86670" y="53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Cluj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29150" y="27610"/>
                </a:moveTo>
                <a:lnTo>
                  <a:pt x="29160" y="27090"/>
                </a:lnTo>
                <a:lnTo>
                  <a:pt x="29200" y="26740"/>
                </a:lnTo>
                <a:lnTo>
                  <a:pt x="29160" y="26620"/>
                </a:lnTo>
                <a:lnTo>
                  <a:pt x="29070" y="26530"/>
                </a:lnTo>
                <a:lnTo>
                  <a:pt x="28960" y="26460"/>
                </a:lnTo>
                <a:lnTo>
                  <a:pt x="28870" y="26380"/>
                </a:lnTo>
                <a:lnTo>
                  <a:pt x="28780" y="26210"/>
                </a:lnTo>
                <a:lnTo>
                  <a:pt x="28620" y="25560"/>
                </a:lnTo>
                <a:lnTo>
                  <a:pt x="28490" y="25270"/>
                </a:lnTo>
                <a:lnTo>
                  <a:pt x="28370" y="25060"/>
                </a:lnTo>
                <a:lnTo>
                  <a:pt x="27980" y="24710"/>
                </a:lnTo>
                <a:lnTo>
                  <a:pt x="27870" y="24550"/>
                </a:lnTo>
                <a:lnTo>
                  <a:pt x="27840" y="24420"/>
                </a:lnTo>
                <a:lnTo>
                  <a:pt x="27860" y="24310"/>
                </a:lnTo>
                <a:lnTo>
                  <a:pt x="27910" y="24200"/>
                </a:lnTo>
                <a:lnTo>
                  <a:pt x="28000" y="24110"/>
                </a:lnTo>
                <a:lnTo>
                  <a:pt x="28100" y="24030"/>
                </a:lnTo>
                <a:lnTo>
                  <a:pt x="28460" y="23870"/>
                </a:lnTo>
                <a:lnTo>
                  <a:pt x="28540" y="23800"/>
                </a:lnTo>
                <a:lnTo>
                  <a:pt x="28610" y="23710"/>
                </a:lnTo>
                <a:lnTo>
                  <a:pt x="28660" y="23590"/>
                </a:lnTo>
                <a:lnTo>
                  <a:pt x="28710" y="23440"/>
                </a:lnTo>
                <a:lnTo>
                  <a:pt x="28760" y="23280"/>
                </a:lnTo>
                <a:lnTo>
                  <a:pt x="28800" y="23020"/>
                </a:lnTo>
                <a:lnTo>
                  <a:pt x="28750" y="22870"/>
                </a:lnTo>
                <a:lnTo>
                  <a:pt x="28630" y="22770"/>
                </a:lnTo>
                <a:lnTo>
                  <a:pt x="28140" y="22580"/>
                </a:lnTo>
                <a:lnTo>
                  <a:pt x="28050" y="22510"/>
                </a:lnTo>
                <a:lnTo>
                  <a:pt x="28040" y="22420"/>
                </a:lnTo>
                <a:lnTo>
                  <a:pt x="28070" y="22290"/>
                </a:lnTo>
                <a:lnTo>
                  <a:pt x="28280" y="21880"/>
                </a:lnTo>
                <a:lnTo>
                  <a:pt x="28350" y="21680"/>
                </a:lnTo>
                <a:lnTo>
                  <a:pt x="28470" y="21730"/>
                </a:lnTo>
                <a:lnTo>
                  <a:pt x="29610" y="21740"/>
                </a:lnTo>
                <a:lnTo>
                  <a:pt x="29780" y="21780"/>
                </a:lnTo>
                <a:lnTo>
                  <a:pt x="29890" y="21830"/>
                </a:lnTo>
                <a:lnTo>
                  <a:pt x="29990" y="21920"/>
                </a:lnTo>
                <a:lnTo>
                  <a:pt x="30060" y="22050"/>
                </a:lnTo>
                <a:lnTo>
                  <a:pt x="30220" y="22470"/>
                </a:lnTo>
                <a:lnTo>
                  <a:pt x="30320" y="22650"/>
                </a:lnTo>
                <a:lnTo>
                  <a:pt x="30420" y="22770"/>
                </a:lnTo>
                <a:lnTo>
                  <a:pt x="30540" y="22820"/>
                </a:lnTo>
                <a:lnTo>
                  <a:pt x="30900" y="22850"/>
                </a:lnTo>
                <a:lnTo>
                  <a:pt x="30990" y="22890"/>
                </a:lnTo>
                <a:lnTo>
                  <a:pt x="31060" y="22940"/>
                </a:lnTo>
                <a:lnTo>
                  <a:pt x="31100" y="23020"/>
                </a:lnTo>
                <a:lnTo>
                  <a:pt x="31150" y="23090"/>
                </a:lnTo>
                <a:lnTo>
                  <a:pt x="31230" y="23140"/>
                </a:lnTo>
                <a:lnTo>
                  <a:pt x="31320" y="23140"/>
                </a:lnTo>
                <a:lnTo>
                  <a:pt x="31530" y="23100"/>
                </a:lnTo>
                <a:lnTo>
                  <a:pt x="31650" y="23100"/>
                </a:lnTo>
                <a:lnTo>
                  <a:pt x="31750" y="23120"/>
                </a:lnTo>
                <a:lnTo>
                  <a:pt x="31860" y="23160"/>
                </a:lnTo>
                <a:lnTo>
                  <a:pt x="32000" y="23190"/>
                </a:lnTo>
                <a:lnTo>
                  <a:pt x="32170" y="23170"/>
                </a:lnTo>
                <a:lnTo>
                  <a:pt x="32350" y="23100"/>
                </a:lnTo>
                <a:lnTo>
                  <a:pt x="32490" y="23070"/>
                </a:lnTo>
                <a:lnTo>
                  <a:pt x="32600" y="23080"/>
                </a:lnTo>
                <a:lnTo>
                  <a:pt x="32820" y="23170"/>
                </a:lnTo>
                <a:lnTo>
                  <a:pt x="32940" y="23160"/>
                </a:lnTo>
                <a:lnTo>
                  <a:pt x="33030" y="23110"/>
                </a:lnTo>
                <a:lnTo>
                  <a:pt x="33060" y="22990"/>
                </a:lnTo>
                <a:lnTo>
                  <a:pt x="33040" y="22870"/>
                </a:lnTo>
                <a:lnTo>
                  <a:pt x="33040" y="22760"/>
                </a:lnTo>
                <a:lnTo>
                  <a:pt x="33070" y="22660"/>
                </a:lnTo>
                <a:lnTo>
                  <a:pt x="33200" y="22400"/>
                </a:lnTo>
                <a:lnTo>
                  <a:pt x="33260" y="22300"/>
                </a:lnTo>
                <a:lnTo>
                  <a:pt x="33380" y="22280"/>
                </a:lnTo>
                <a:lnTo>
                  <a:pt x="33460" y="22340"/>
                </a:lnTo>
                <a:lnTo>
                  <a:pt x="33520" y="22450"/>
                </a:lnTo>
                <a:lnTo>
                  <a:pt x="33580" y="22660"/>
                </a:lnTo>
                <a:lnTo>
                  <a:pt x="33640" y="22730"/>
                </a:lnTo>
                <a:lnTo>
                  <a:pt x="33720" y="22750"/>
                </a:lnTo>
                <a:lnTo>
                  <a:pt x="33920" y="22680"/>
                </a:lnTo>
                <a:lnTo>
                  <a:pt x="34030" y="22680"/>
                </a:lnTo>
                <a:lnTo>
                  <a:pt x="34100" y="22710"/>
                </a:lnTo>
                <a:lnTo>
                  <a:pt x="34170" y="22770"/>
                </a:lnTo>
                <a:lnTo>
                  <a:pt x="34230" y="22860"/>
                </a:lnTo>
                <a:lnTo>
                  <a:pt x="34300" y="22920"/>
                </a:lnTo>
                <a:lnTo>
                  <a:pt x="34390" y="22910"/>
                </a:lnTo>
                <a:lnTo>
                  <a:pt x="34470" y="22850"/>
                </a:lnTo>
                <a:lnTo>
                  <a:pt x="34560" y="22650"/>
                </a:lnTo>
                <a:lnTo>
                  <a:pt x="34560" y="22520"/>
                </a:lnTo>
                <a:lnTo>
                  <a:pt x="34520" y="22400"/>
                </a:lnTo>
                <a:lnTo>
                  <a:pt x="34420" y="22290"/>
                </a:lnTo>
                <a:lnTo>
                  <a:pt x="34330" y="22190"/>
                </a:lnTo>
                <a:lnTo>
                  <a:pt x="34300" y="22060"/>
                </a:lnTo>
                <a:lnTo>
                  <a:pt x="34340" y="21970"/>
                </a:lnTo>
                <a:lnTo>
                  <a:pt x="34480" y="21900"/>
                </a:lnTo>
                <a:lnTo>
                  <a:pt x="34580" y="21900"/>
                </a:lnTo>
                <a:lnTo>
                  <a:pt x="34740" y="21960"/>
                </a:lnTo>
                <a:lnTo>
                  <a:pt x="34800" y="21940"/>
                </a:lnTo>
                <a:lnTo>
                  <a:pt x="34830" y="21760"/>
                </a:lnTo>
                <a:lnTo>
                  <a:pt x="34880" y="21670"/>
                </a:lnTo>
                <a:lnTo>
                  <a:pt x="34990" y="21610"/>
                </a:lnTo>
                <a:lnTo>
                  <a:pt x="35100" y="21590"/>
                </a:lnTo>
                <a:lnTo>
                  <a:pt x="35320" y="21600"/>
                </a:lnTo>
                <a:lnTo>
                  <a:pt x="35440" y="21590"/>
                </a:lnTo>
                <a:lnTo>
                  <a:pt x="35590" y="21550"/>
                </a:lnTo>
                <a:lnTo>
                  <a:pt x="35680" y="21460"/>
                </a:lnTo>
                <a:lnTo>
                  <a:pt x="35720" y="21330"/>
                </a:lnTo>
                <a:lnTo>
                  <a:pt x="35700" y="21220"/>
                </a:lnTo>
                <a:lnTo>
                  <a:pt x="35620" y="20910"/>
                </a:lnTo>
                <a:lnTo>
                  <a:pt x="35570" y="20810"/>
                </a:lnTo>
                <a:lnTo>
                  <a:pt x="35440" y="20650"/>
                </a:lnTo>
                <a:lnTo>
                  <a:pt x="35410" y="20560"/>
                </a:lnTo>
                <a:lnTo>
                  <a:pt x="35420" y="20460"/>
                </a:lnTo>
                <a:lnTo>
                  <a:pt x="35470" y="20390"/>
                </a:lnTo>
                <a:lnTo>
                  <a:pt x="35670" y="20330"/>
                </a:lnTo>
                <a:lnTo>
                  <a:pt x="35730" y="20290"/>
                </a:lnTo>
                <a:lnTo>
                  <a:pt x="35750" y="20220"/>
                </a:lnTo>
                <a:lnTo>
                  <a:pt x="35810" y="20060"/>
                </a:lnTo>
                <a:lnTo>
                  <a:pt x="35880" y="19930"/>
                </a:lnTo>
                <a:lnTo>
                  <a:pt x="35900" y="19800"/>
                </a:lnTo>
                <a:lnTo>
                  <a:pt x="35910" y="19690"/>
                </a:lnTo>
                <a:lnTo>
                  <a:pt x="35950" y="19600"/>
                </a:lnTo>
                <a:lnTo>
                  <a:pt x="36390" y="19420"/>
                </a:lnTo>
                <a:lnTo>
                  <a:pt x="36610" y="19280"/>
                </a:lnTo>
                <a:lnTo>
                  <a:pt x="36730" y="19240"/>
                </a:lnTo>
                <a:lnTo>
                  <a:pt x="36840" y="19250"/>
                </a:lnTo>
                <a:lnTo>
                  <a:pt x="36940" y="19290"/>
                </a:lnTo>
                <a:lnTo>
                  <a:pt x="37030" y="19290"/>
                </a:lnTo>
                <a:lnTo>
                  <a:pt x="37110" y="19230"/>
                </a:lnTo>
                <a:lnTo>
                  <a:pt x="37180" y="19050"/>
                </a:lnTo>
                <a:lnTo>
                  <a:pt x="37260" y="18880"/>
                </a:lnTo>
                <a:lnTo>
                  <a:pt x="37410" y="18710"/>
                </a:lnTo>
                <a:lnTo>
                  <a:pt x="37750" y="18530"/>
                </a:lnTo>
                <a:lnTo>
                  <a:pt x="38060" y="18430"/>
                </a:lnTo>
                <a:lnTo>
                  <a:pt x="38630" y="18360"/>
                </a:lnTo>
                <a:lnTo>
                  <a:pt x="38780" y="18300"/>
                </a:lnTo>
                <a:lnTo>
                  <a:pt x="38860" y="18180"/>
                </a:lnTo>
                <a:lnTo>
                  <a:pt x="38850" y="17900"/>
                </a:lnTo>
                <a:lnTo>
                  <a:pt x="38890" y="17640"/>
                </a:lnTo>
                <a:lnTo>
                  <a:pt x="38940" y="17470"/>
                </a:lnTo>
                <a:lnTo>
                  <a:pt x="39000" y="17340"/>
                </a:lnTo>
                <a:lnTo>
                  <a:pt x="39020" y="17230"/>
                </a:lnTo>
                <a:lnTo>
                  <a:pt x="39010" y="17140"/>
                </a:lnTo>
                <a:lnTo>
                  <a:pt x="38870" y="16910"/>
                </a:lnTo>
                <a:lnTo>
                  <a:pt x="39140" y="16680"/>
                </a:lnTo>
                <a:lnTo>
                  <a:pt x="40740" y="16800"/>
                </a:lnTo>
                <a:lnTo>
                  <a:pt x="40650" y="17210"/>
                </a:lnTo>
                <a:lnTo>
                  <a:pt x="40550" y="17370"/>
                </a:lnTo>
                <a:lnTo>
                  <a:pt x="40420" y="17520"/>
                </a:lnTo>
                <a:lnTo>
                  <a:pt x="40110" y="17780"/>
                </a:lnTo>
                <a:lnTo>
                  <a:pt x="40050" y="17920"/>
                </a:lnTo>
                <a:lnTo>
                  <a:pt x="40050" y="18090"/>
                </a:lnTo>
                <a:lnTo>
                  <a:pt x="40090" y="18240"/>
                </a:lnTo>
                <a:lnTo>
                  <a:pt x="40190" y="19020"/>
                </a:lnTo>
                <a:lnTo>
                  <a:pt x="40230" y="19190"/>
                </a:lnTo>
                <a:lnTo>
                  <a:pt x="40300" y="19330"/>
                </a:lnTo>
                <a:lnTo>
                  <a:pt x="40410" y="19450"/>
                </a:lnTo>
                <a:lnTo>
                  <a:pt x="40530" y="19520"/>
                </a:lnTo>
                <a:lnTo>
                  <a:pt x="41070" y="19670"/>
                </a:lnTo>
                <a:lnTo>
                  <a:pt x="41220" y="19760"/>
                </a:lnTo>
                <a:lnTo>
                  <a:pt x="41420" y="19950"/>
                </a:lnTo>
                <a:lnTo>
                  <a:pt x="41520" y="20020"/>
                </a:lnTo>
                <a:lnTo>
                  <a:pt x="41740" y="20130"/>
                </a:lnTo>
                <a:lnTo>
                  <a:pt x="41880" y="20230"/>
                </a:lnTo>
                <a:lnTo>
                  <a:pt x="42020" y="20430"/>
                </a:lnTo>
                <a:lnTo>
                  <a:pt x="42060" y="20600"/>
                </a:lnTo>
                <a:lnTo>
                  <a:pt x="42050" y="20780"/>
                </a:lnTo>
                <a:lnTo>
                  <a:pt x="42000" y="20960"/>
                </a:lnTo>
                <a:lnTo>
                  <a:pt x="41970" y="21140"/>
                </a:lnTo>
                <a:lnTo>
                  <a:pt x="41970" y="21350"/>
                </a:lnTo>
                <a:lnTo>
                  <a:pt x="42040" y="21440"/>
                </a:lnTo>
                <a:lnTo>
                  <a:pt x="42210" y="21560"/>
                </a:lnTo>
                <a:lnTo>
                  <a:pt x="42230" y="21650"/>
                </a:lnTo>
                <a:lnTo>
                  <a:pt x="42210" y="21750"/>
                </a:lnTo>
                <a:lnTo>
                  <a:pt x="42200" y="21860"/>
                </a:lnTo>
                <a:lnTo>
                  <a:pt x="42210" y="22020"/>
                </a:lnTo>
                <a:lnTo>
                  <a:pt x="42280" y="22140"/>
                </a:lnTo>
                <a:lnTo>
                  <a:pt x="42390" y="22230"/>
                </a:lnTo>
                <a:lnTo>
                  <a:pt x="42730" y="22420"/>
                </a:lnTo>
                <a:lnTo>
                  <a:pt x="42910" y="22620"/>
                </a:lnTo>
                <a:lnTo>
                  <a:pt x="42960" y="22810"/>
                </a:lnTo>
                <a:lnTo>
                  <a:pt x="42940" y="23030"/>
                </a:lnTo>
                <a:lnTo>
                  <a:pt x="42890" y="23230"/>
                </a:lnTo>
                <a:lnTo>
                  <a:pt x="42820" y="23810"/>
                </a:lnTo>
                <a:lnTo>
                  <a:pt x="42770" y="23980"/>
                </a:lnTo>
                <a:lnTo>
                  <a:pt x="42560" y="24420"/>
                </a:lnTo>
                <a:lnTo>
                  <a:pt x="42260" y="24450"/>
                </a:lnTo>
                <a:lnTo>
                  <a:pt x="42180" y="24540"/>
                </a:lnTo>
                <a:lnTo>
                  <a:pt x="42070" y="24680"/>
                </a:lnTo>
                <a:lnTo>
                  <a:pt x="41710" y="25370"/>
                </a:lnTo>
                <a:lnTo>
                  <a:pt x="41670" y="25530"/>
                </a:lnTo>
                <a:lnTo>
                  <a:pt x="41670" y="25650"/>
                </a:lnTo>
                <a:lnTo>
                  <a:pt x="41730" y="25750"/>
                </a:lnTo>
                <a:lnTo>
                  <a:pt x="41810" y="25860"/>
                </a:lnTo>
                <a:lnTo>
                  <a:pt x="41880" y="26000"/>
                </a:lnTo>
                <a:lnTo>
                  <a:pt x="41890" y="26240"/>
                </a:lnTo>
                <a:lnTo>
                  <a:pt x="41820" y="26390"/>
                </a:lnTo>
                <a:lnTo>
                  <a:pt x="41730" y="26480"/>
                </a:lnTo>
                <a:lnTo>
                  <a:pt x="41390" y="26540"/>
                </a:lnTo>
                <a:lnTo>
                  <a:pt x="41260" y="26600"/>
                </a:lnTo>
                <a:lnTo>
                  <a:pt x="41100" y="26760"/>
                </a:lnTo>
                <a:lnTo>
                  <a:pt x="41010" y="26960"/>
                </a:lnTo>
                <a:lnTo>
                  <a:pt x="40910" y="27250"/>
                </a:lnTo>
                <a:lnTo>
                  <a:pt x="40890" y="27410"/>
                </a:lnTo>
                <a:lnTo>
                  <a:pt x="40910" y="27540"/>
                </a:lnTo>
                <a:lnTo>
                  <a:pt x="40960" y="27650"/>
                </a:lnTo>
                <a:lnTo>
                  <a:pt x="40990" y="27770"/>
                </a:lnTo>
                <a:lnTo>
                  <a:pt x="40980" y="27920"/>
                </a:lnTo>
                <a:lnTo>
                  <a:pt x="40920" y="28000"/>
                </a:lnTo>
                <a:lnTo>
                  <a:pt x="40710" y="28140"/>
                </a:lnTo>
                <a:lnTo>
                  <a:pt x="40580" y="28260"/>
                </a:lnTo>
                <a:lnTo>
                  <a:pt x="40390" y="28560"/>
                </a:lnTo>
                <a:lnTo>
                  <a:pt x="40350" y="28730"/>
                </a:lnTo>
                <a:lnTo>
                  <a:pt x="40400" y="28890"/>
                </a:lnTo>
                <a:lnTo>
                  <a:pt x="40620" y="29110"/>
                </a:lnTo>
                <a:lnTo>
                  <a:pt x="40550" y="29210"/>
                </a:lnTo>
                <a:lnTo>
                  <a:pt x="40390" y="29290"/>
                </a:lnTo>
                <a:lnTo>
                  <a:pt x="40260" y="29290"/>
                </a:lnTo>
                <a:lnTo>
                  <a:pt x="39660" y="29100"/>
                </a:lnTo>
                <a:lnTo>
                  <a:pt x="39470" y="29070"/>
                </a:lnTo>
                <a:lnTo>
                  <a:pt x="39120" y="29160"/>
                </a:lnTo>
                <a:lnTo>
                  <a:pt x="38970" y="29180"/>
                </a:lnTo>
                <a:lnTo>
                  <a:pt x="38540" y="29160"/>
                </a:lnTo>
                <a:lnTo>
                  <a:pt x="38440" y="29190"/>
                </a:lnTo>
                <a:lnTo>
                  <a:pt x="38260" y="29280"/>
                </a:lnTo>
                <a:lnTo>
                  <a:pt x="38140" y="29300"/>
                </a:lnTo>
                <a:lnTo>
                  <a:pt x="37690" y="29300"/>
                </a:lnTo>
                <a:lnTo>
                  <a:pt x="37590" y="29340"/>
                </a:lnTo>
                <a:lnTo>
                  <a:pt x="37530" y="29400"/>
                </a:lnTo>
                <a:lnTo>
                  <a:pt x="37530" y="29490"/>
                </a:lnTo>
                <a:lnTo>
                  <a:pt x="37550" y="29580"/>
                </a:lnTo>
                <a:lnTo>
                  <a:pt x="37570" y="29670"/>
                </a:lnTo>
                <a:lnTo>
                  <a:pt x="37550" y="29750"/>
                </a:lnTo>
                <a:lnTo>
                  <a:pt x="37490" y="29790"/>
                </a:lnTo>
                <a:lnTo>
                  <a:pt x="37350" y="29790"/>
                </a:lnTo>
                <a:lnTo>
                  <a:pt x="37190" y="29740"/>
                </a:lnTo>
                <a:lnTo>
                  <a:pt x="36990" y="29600"/>
                </a:lnTo>
                <a:lnTo>
                  <a:pt x="36920" y="29460"/>
                </a:lnTo>
                <a:lnTo>
                  <a:pt x="36910" y="29340"/>
                </a:lnTo>
                <a:lnTo>
                  <a:pt x="36960" y="29230"/>
                </a:lnTo>
                <a:lnTo>
                  <a:pt x="37040" y="29120"/>
                </a:lnTo>
                <a:lnTo>
                  <a:pt x="37110" y="28980"/>
                </a:lnTo>
                <a:lnTo>
                  <a:pt x="37110" y="28870"/>
                </a:lnTo>
                <a:lnTo>
                  <a:pt x="37050" y="28790"/>
                </a:lnTo>
                <a:lnTo>
                  <a:pt x="36940" y="28750"/>
                </a:lnTo>
                <a:lnTo>
                  <a:pt x="36630" y="28780"/>
                </a:lnTo>
                <a:lnTo>
                  <a:pt x="36450" y="28770"/>
                </a:lnTo>
                <a:lnTo>
                  <a:pt x="36240" y="28730"/>
                </a:lnTo>
                <a:lnTo>
                  <a:pt x="35770" y="28540"/>
                </a:lnTo>
                <a:lnTo>
                  <a:pt x="35230" y="28140"/>
                </a:lnTo>
                <a:lnTo>
                  <a:pt x="35090" y="28070"/>
                </a:lnTo>
                <a:lnTo>
                  <a:pt x="34930" y="28030"/>
                </a:lnTo>
                <a:lnTo>
                  <a:pt x="33970" y="28210"/>
                </a:lnTo>
                <a:lnTo>
                  <a:pt x="33620" y="28480"/>
                </a:lnTo>
                <a:lnTo>
                  <a:pt x="33520" y="28570"/>
                </a:lnTo>
                <a:lnTo>
                  <a:pt x="33430" y="28630"/>
                </a:lnTo>
                <a:lnTo>
                  <a:pt x="33310" y="28640"/>
                </a:lnTo>
                <a:lnTo>
                  <a:pt x="33150" y="28620"/>
                </a:lnTo>
                <a:lnTo>
                  <a:pt x="32710" y="28480"/>
                </a:lnTo>
                <a:lnTo>
                  <a:pt x="32530" y="28480"/>
                </a:lnTo>
                <a:lnTo>
                  <a:pt x="32440" y="28520"/>
                </a:lnTo>
                <a:lnTo>
                  <a:pt x="32040" y="28760"/>
                </a:lnTo>
                <a:lnTo>
                  <a:pt x="31970" y="28830"/>
                </a:lnTo>
                <a:lnTo>
                  <a:pt x="31870" y="28990"/>
                </a:lnTo>
                <a:lnTo>
                  <a:pt x="31790" y="29030"/>
                </a:lnTo>
                <a:lnTo>
                  <a:pt x="31730" y="29010"/>
                </a:lnTo>
                <a:lnTo>
                  <a:pt x="31660" y="28920"/>
                </a:lnTo>
                <a:lnTo>
                  <a:pt x="31640" y="28830"/>
                </a:lnTo>
                <a:lnTo>
                  <a:pt x="31620" y="28660"/>
                </a:lnTo>
                <a:lnTo>
                  <a:pt x="31580" y="28580"/>
                </a:lnTo>
                <a:lnTo>
                  <a:pt x="31500" y="28510"/>
                </a:lnTo>
                <a:lnTo>
                  <a:pt x="31380" y="28420"/>
                </a:lnTo>
                <a:lnTo>
                  <a:pt x="31290" y="28340"/>
                </a:lnTo>
                <a:lnTo>
                  <a:pt x="31240" y="28250"/>
                </a:lnTo>
                <a:lnTo>
                  <a:pt x="31150" y="28060"/>
                </a:lnTo>
                <a:lnTo>
                  <a:pt x="31020" y="27970"/>
                </a:lnTo>
                <a:lnTo>
                  <a:pt x="30800" y="27900"/>
                </a:lnTo>
                <a:lnTo>
                  <a:pt x="29450" y="27870"/>
                </a:lnTo>
                <a:lnTo>
                  <a:pt x="29150" y="27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Bistrita-Nasaud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49860" y="13140"/>
                </a:moveTo>
                <a:lnTo>
                  <a:pt x="49960" y="13260"/>
                </a:lnTo>
                <a:lnTo>
                  <a:pt x="50720" y="13890"/>
                </a:lnTo>
                <a:lnTo>
                  <a:pt x="50970" y="14190"/>
                </a:lnTo>
                <a:lnTo>
                  <a:pt x="51090" y="14400"/>
                </a:lnTo>
                <a:lnTo>
                  <a:pt x="51140" y="14550"/>
                </a:lnTo>
                <a:lnTo>
                  <a:pt x="51150" y="14710"/>
                </a:lnTo>
                <a:lnTo>
                  <a:pt x="51080" y="14910"/>
                </a:lnTo>
                <a:lnTo>
                  <a:pt x="50970" y="15030"/>
                </a:lnTo>
                <a:lnTo>
                  <a:pt x="50850" y="15110"/>
                </a:lnTo>
                <a:lnTo>
                  <a:pt x="50730" y="15170"/>
                </a:lnTo>
                <a:lnTo>
                  <a:pt x="50660" y="15230"/>
                </a:lnTo>
                <a:lnTo>
                  <a:pt x="50640" y="15300"/>
                </a:lnTo>
                <a:lnTo>
                  <a:pt x="50670" y="15370"/>
                </a:lnTo>
                <a:lnTo>
                  <a:pt x="50720" y="15430"/>
                </a:lnTo>
                <a:lnTo>
                  <a:pt x="50760" y="15510"/>
                </a:lnTo>
                <a:lnTo>
                  <a:pt x="50780" y="15610"/>
                </a:lnTo>
                <a:lnTo>
                  <a:pt x="50750" y="15730"/>
                </a:lnTo>
                <a:lnTo>
                  <a:pt x="50710" y="15780"/>
                </a:lnTo>
                <a:lnTo>
                  <a:pt x="50640" y="15790"/>
                </a:lnTo>
                <a:lnTo>
                  <a:pt x="50570" y="15780"/>
                </a:lnTo>
                <a:lnTo>
                  <a:pt x="50500" y="15770"/>
                </a:lnTo>
                <a:lnTo>
                  <a:pt x="50410" y="15790"/>
                </a:lnTo>
                <a:lnTo>
                  <a:pt x="50340" y="15840"/>
                </a:lnTo>
                <a:lnTo>
                  <a:pt x="50300" y="15920"/>
                </a:lnTo>
                <a:lnTo>
                  <a:pt x="50320" y="16030"/>
                </a:lnTo>
                <a:lnTo>
                  <a:pt x="50400" y="16170"/>
                </a:lnTo>
                <a:lnTo>
                  <a:pt x="50590" y="16420"/>
                </a:lnTo>
                <a:lnTo>
                  <a:pt x="50660" y="16540"/>
                </a:lnTo>
                <a:lnTo>
                  <a:pt x="50780" y="16800"/>
                </a:lnTo>
                <a:lnTo>
                  <a:pt x="50820" y="16930"/>
                </a:lnTo>
                <a:lnTo>
                  <a:pt x="50830" y="17090"/>
                </a:lnTo>
                <a:lnTo>
                  <a:pt x="50750" y="17350"/>
                </a:lnTo>
                <a:lnTo>
                  <a:pt x="50630" y="17560"/>
                </a:lnTo>
                <a:lnTo>
                  <a:pt x="50560" y="17750"/>
                </a:lnTo>
                <a:lnTo>
                  <a:pt x="50540" y="17900"/>
                </a:lnTo>
                <a:lnTo>
                  <a:pt x="50650" y="18040"/>
                </a:lnTo>
                <a:lnTo>
                  <a:pt x="50770" y="18070"/>
                </a:lnTo>
                <a:lnTo>
                  <a:pt x="50870" y="18070"/>
                </a:lnTo>
                <a:lnTo>
                  <a:pt x="50950" y="18050"/>
                </a:lnTo>
                <a:lnTo>
                  <a:pt x="51000" y="18080"/>
                </a:lnTo>
                <a:lnTo>
                  <a:pt x="51010" y="18160"/>
                </a:lnTo>
                <a:lnTo>
                  <a:pt x="50980" y="18380"/>
                </a:lnTo>
                <a:lnTo>
                  <a:pt x="50940" y="18530"/>
                </a:lnTo>
                <a:lnTo>
                  <a:pt x="50880" y="18950"/>
                </a:lnTo>
                <a:lnTo>
                  <a:pt x="50940" y="19940"/>
                </a:lnTo>
                <a:lnTo>
                  <a:pt x="50200" y="20230"/>
                </a:lnTo>
                <a:lnTo>
                  <a:pt x="49560" y="20360"/>
                </a:lnTo>
                <a:lnTo>
                  <a:pt x="49310" y="20450"/>
                </a:lnTo>
                <a:lnTo>
                  <a:pt x="48990" y="20650"/>
                </a:lnTo>
                <a:lnTo>
                  <a:pt x="48510" y="21080"/>
                </a:lnTo>
                <a:lnTo>
                  <a:pt x="48430" y="21180"/>
                </a:lnTo>
                <a:lnTo>
                  <a:pt x="48300" y="21530"/>
                </a:lnTo>
                <a:lnTo>
                  <a:pt x="48250" y="21640"/>
                </a:lnTo>
                <a:lnTo>
                  <a:pt x="48010" y="22000"/>
                </a:lnTo>
                <a:lnTo>
                  <a:pt x="47930" y="22180"/>
                </a:lnTo>
                <a:lnTo>
                  <a:pt x="47880" y="22370"/>
                </a:lnTo>
                <a:lnTo>
                  <a:pt x="47810" y="22770"/>
                </a:lnTo>
                <a:lnTo>
                  <a:pt x="47740" y="22880"/>
                </a:lnTo>
                <a:lnTo>
                  <a:pt x="47620" y="22940"/>
                </a:lnTo>
                <a:lnTo>
                  <a:pt x="47450" y="22910"/>
                </a:lnTo>
                <a:lnTo>
                  <a:pt x="47290" y="22840"/>
                </a:lnTo>
                <a:lnTo>
                  <a:pt x="47010" y="22660"/>
                </a:lnTo>
                <a:lnTo>
                  <a:pt x="46890" y="22610"/>
                </a:lnTo>
                <a:lnTo>
                  <a:pt x="46780" y="22590"/>
                </a:lnTo>
                <a:lnTo>
                  <a:pt x="46670" y="22610"/>
                </a:lnTo>
                <a:lnTo>
                  <a:pt x="46490" y="22690"/>
                </a:lnTo>
                <a:lnTo>
                  <a:pt x="46260" y="22870"/>
                </a:lnTo>
                <a:lnTo>
                  <a:pt x="46060" y="23140"/>
                </a:lnTo>
                <a:lnTo>
                  <a:pt x="45970" y="23310"/>
                </a:lnTo>
                <a:lnTo>
                  <a:pt x="45880" y="23570"/>
                </a:lnTo>
                <a:lnTo>
                  <a:pt x="45820" y="23670"/>
                </a:lnTo>
                <a:lnTo>
                  <a:pt x="45630" y="23900"/>
                </a:lnTo>
                <a:lnTo>
                  <a:pt x="45580" y="24020"/>
                </a:lnTo>
                <a:lnTo>
                  <a:pt x="45550" y="24170"/>
                </a:lnTo>
                <a:lnTo>
                  <a:pt x="45530" y="24320"/>
                </a:lnTo>
                <a:lnTo>
                  <a:pt x="45500" y="24460"/>
                </a:lnTo>
                <a:lnTo>
                  <a:pt x="45450" y="24570"/>
                </a:lnTo>
                <a:lnTo>
                  <a:pt x="45310" y="24660"/>
                </a:lnTo>
                <a:lnTo>
                  <a:pt x="45130" y="24730"/>
                </a:lnTo>
                <a:lnTo>
                  <a:pt x="44790" y="24770"/>
                </a:lnTo>
                <a:lnTo>
                  <a:pt x="44350" y="24950"/>
                </a:lnTo>
                <a:lnTo>
                  <a:pt x="44200" y="24980"/>
                </a:lnTo>
                <a:lnTo>
                  <a:pt x="43990" y="24970"/>
                </a:lnTo>
                <a:lnTo>
                  <a:pt x="43350" y="24810"/>
                </a:lnTo>
                <a:lnTo>
                  <a:pt x="42560" y="24420"/>
                </a:lnTo>
                <a:lnTo>
                  <a:pt x="42770" y="23980"/>
                </a:lnTo>
                <a:lnTo>
                  <a:pt x="42820" y="23810"/>
                </a:lnTo>
                <a:lnTo>
                  <a:pt x="42890" y="23230"/>
                </a:lnTo>
                <a:lnTo>
                  <a:pt x="42940" y="23030"/>
                </a:lnTo>
                <a:lnTo>
                  <a:pt x="42960" y="22810"/>
                </a:lnTo>
                <a:lnTo>
                  <a:pt x="42910" y="22620"/>
                </a:lnTo>
                <a:lnTo>
                  <a:pt x="42730" y="22420"/>
                </a:lnTo>
                <a:lnTo>
                  <a:pt x="42390" y="22230"/>
                </a:lnTo>
                <a:lnTo>
                  <a:pt x="42280" y="22140"/>
                </a:lnTo>
                <a:lnTo>
                  <a:pt x="42210" y="22020"/>
                </a:lnTo>
                <a:lnTo>
                  <a:pt x="42200" y="21860"/>
                </a:lnTo>
                <a:lnTo>
                  <a:pt x="42210" y="21750"/>
                </a:lnTo>
                <a:lnTo>
                  <a:pt x="42230" y="21650"/>
                </a:lnTo>
                <a:lnTo>
                  <a:pt x="42210" y="21560"/>
                </a:lnTo>
                <a:lnTo>
                  <a:pt x="42040" y="21440"/>
                </a:lnTo>
                <a:lnTo>
                  <a:pt x="41970" y="21350"/>
                </a:lnTo>
                <a:lnTo>
                  <a:pt x="41970" y="21140"/>
                </a:lnTo>
                <a:lnTo>
                  <a:pt x="42000" y="20960"/>
                </a:lnTo>
                <a:lnTo>
                  <a:pt x="42050" y="20780"/>
                </a:lnTo>
                <a:lnTo>
                  <a:pt x="42060" y="20600"/>
                </a:lnTo>
                <a:lnTo>
                  <a:pt x="42020" y="20430"/>
                </a:lnTo>
                <a:lnTo>
                  <a:pt x="41880" y="20230"/>
                </a:lnTo>
                <a:lnTo>
                  <a:pt x="41740" y="20130"/>
                </a:lnTo>
                <a:lnTo>
                  <a:pt x="41520" y="20020"/>
                </a:lnTo>
                <a:lnTo>
                  <a:pt x="41420" y="19950"/>
                </a:lnTo>
                <a:lnTo>
                  <a:pt x="41220" y="19760"/>
                </a:lnTo>
                <a:lnTo>
                  <a:pt x="41070" y="19670"/>
                </a:lnTo>
                <a:lnTo>
                  <a:pt x="40530" y="19520"/>
                </a:lnTo>
                <a:lnTo>
                  <a:pt x="40410" y="19450"/>
                </a:lnTo>
                <a:lnTo>
                  <a:pt x="40300" y="19330"/>
                </a:lnTo>
                <a:lnTo>
                  <a:pt x="40230" y="19190"/>
                </a:lnTo>
                <a:lnTo>
                  <a:pt x="40190" y="19020"/>
                </a:lnTo>
                <a:lnTo>
                  <a:pt x="40090" y="18240"/>
                </a:lnTo>
                <a:lnTo>
                  <a:pt x="40050" y="18090"/>
                </a:lnTo>
                <a:lnTo>
                  <a:pt x="40050" y="17920"/>
                </a:lnTo>
                <a:lnTo>
                  <a:pt x="40110" y="17780"/>
                </a:lnTo>
                <a:lnTo>
                  <a:pt x="40420" y="17520"/>
                </a:lnTo>
                <a:lnTo>
                  <a:pt x="40550" y="17370"/>
                </a:lnTo>
                <a:lnTo>
                  <a:pt x="40650" y="17210"/>
                </a:lnTo>
                <a:lnTo>
                  <a:pt x="40740" y="16800"/>
                </a:lnTo>
                <a:lnTo>
                  <a:pt x="41110" y="16440"/>
                </a:lnTo>
                <a:lnTo>
                  <a:pt x="41690" y="15580"/>
                </a:lnTo>
                <a:lnTo>
                  <a:pt x="41760" y="15440"/>
                </a:lnTo>
                <a:lnTo>
                  <a:pt x="41790" y="15300"/>
                </a:lnTo>
                <a:lnTo>
                  <a:pt x="41810" y="15080"/>
                </a:lnTo>
                <a:lnTo>
                  <a:pt x="41830" y="15000"/>
                </a:lnTo>
                <a:lnTo>
                  <a:pt x="41870" y="14920"/>
                </a:lnTo>
                <a:lnTo>
                  <a:pt x="42010" y="14860"/>
                </a:lnTo>
                <a:lnTo>
                  <a:pt x="42830" y="14690"/>
                </a:lnTo>
                <a:lnTo>
                  <a:pt x="43020" y="14570"/>
                </a:lnTo>
                <a:lnTo>
                  <a:pt x="43120" y="14450"/>
                </a:lnTo>
                <a:lnTo>
                  <a:pt x="43300" y="14010"/>
                </a:lnTo>
                <a:lnTo>
                  <a:pt x="43380" y="13880"/>
                </a:lnTo>
                <a:lnTo>
                  <a:pt x="43510" y="13770"/>
                </a:lnTo>
                <a:lnTo>
                  <a:pt x="44180" y="13470"/>
                </a:lnTo>
                <a:lnTo>
                  <a:pt x="44350" y="13420"/>
                </a:lnTo>
                <a:lnTo>
                  <a:pt x="46150" y="13850"/>
                </a:lnTo>
                <a:lnTo>
                  <a:pt x="47960" y="13790"/>
                </a:lnTo>
                <a:lnTo>
                  <a:pt x="48160" y="13730"/>
                </a:lnTo>
                <a:lnTo>
                  <a:pt x="48310" y="13620"/>
                </a:lnTo>
                <a:lnTo>
                  <a:pt x="48710" y="13250"/>
                </a:lnTo>
                <a:lnTo>
                  <a:pt x="49030" y="13130"/>
                </a:lnTo>
                <a:lnTo>
                  <a:pt x="49860" y="1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Salaj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27020" y="16850"/>
                </a:moveTo>
                <a:lnTo>
                  <a:pt x="27430" y="16510"/>
                </a:lnTo>
                <a:lnTo>
                  <a:pt x="28690" y="15900"/>
                </a:lnTo>
                <a:lnTo>
                  <a:pt x="28960" y="15830"/>
                </a:lnTo>
                <a:lnTo>
                  <a:pt x="29150" y="15830"/>
                </a:lnTo>
                <a:lnTo>
                  <a:pt x="30200" y="16130"/>
                </a:lnTo>
                <a:lnTo>
                  <a:pt x="30340" y="16210"/>
                </a:lnTo>
                <a:lnTo>
                  <a:pt x="30570" y="16440"/>
                </a:lnTo>
                <a:lnTo>
                  <a:pt x="30710" y="16520"/>
                </a:lnTo>
                <a:lnTo>
                  <a:pt x="31100" y="16630"/>
                </a:lnTo>
                <a:lnTo>
                  <a:pt x="31210" y="16680"/>
                </a:lnTo>
                <a:lnTo>
                  <a:pt x="31370" y="16870"/>
                </a:lnTo>
                <a:lnTo>
                  <a:pt x="31490" y="16950"/>
                </a:lnTo>
                <a:lnTo>
                  <a:pt x="31540" y="16920"/>
                </a:lnTo>
                <a:lnTo>
                  <a:pt x="31580" y="16860"/>
                </a:lnTo>
                <a:lnTo>
                  <a:pt x="31630" y="16760"/>
                </a:lnTo>
                <a:lnTo>
                  <a:pt x="31690" y="16680"/>
                </a:lnTo>
                <a:lnTo>
                  <a:pt x="32060" y="16360"/>
                </a:lnTo>
                <a:lnTo>
                  <a:pt x="32110" y="16270"/>
                </a:lnTo>
                <a:lnTo>
                  <a:pt x="32130" y="16170"/>
                </a:lnTo>
                <a:lnTo>
                  <a:pt x="32110" y="16060"/>
                </a:lnTo>
                <a:lnTo>
                  <a:pt x="32030" y="15870"/>
                </a:lnTo>
                <a:lnTo>
                  <a:pt x="31920" y="15670"/>
                </a:lnTo>
                <a:lnTo>
                  <a:pt x="32400" y="15490"/>
                </a:lnTo>
                <a:lnTo>
                  <a:pt x="33410" y="15500"/>
                </a:lnTo>
                <a:lnTo>
                  <a:pt x="33660" y="15540"/>
                </a:lnTo>
                <a:lnTo>
                  <a:pt x="33860" y="15610"/>
                </a:lnTo>
                <a:lnTo>
                  <a:pt x="34240" y="15810"/>
                </a:lnTo>
                <a:lnTo>
                  <a:pt x="35440" y="16220"/>
                </a:lnTo>
                <a:lnTo>
                  <a:pt x="35660" y="16260"/>
                </a:lnTo>
                <a:lnTo>
                  <a:pt x="37140" y="16190"/>
                </a:lnTo>
                <a:lnTo>
                  <a:pt x="37370" y="16230"/>
                </a:lnTo>
                <a:lnTo>
                  <a:pt x="37490" y="16310"/>
                </a:lnTo>
                <a:lnTo>
                  <a:pt x="37520" y="16420"/>
                </a:lnTo>
                <a:lnTo>
                  <a:pt x="37570" y="16530"/>
                </a:lnTo>
                <a:lnTo>
                  <a:pt x="37660" y="16640"/>
                </a:lnTo>
                <a:lnTo>
                  <a:pt x="37850" y="16730"/>
                </a:lnTo>
                <a:lnTo>
                  <a:pt x="37960" y="16800"/>
                </a:lnTo>
                <a:lnTo>
                  <a:pt x="38050" y="16880"/>
                </a:lnTo>
                <a:lnTo>
                  <a:pt x="38130" y="16970"/>
                </a:lnTo>
                <a:lnTo>
                  <a:pt x="38260" y="17050"/>
                </a:lnTo>
                <a:lnTo>
                  <a:pt x="38380" y="17080"/>
                </a:lnTo>
                <a:lnTo>
                  <a:pt x="38520" y="17070"/>
                </a:lnTo>
                <a:lnTo>
                  <a:pt x="38620" y="17040"/>
                </a:lnTo>
                <a:lnTo>
                  <a:pt x="38870" y="16910"/>
                </a:lnTo>
                <a:lnTo>
                  <a:pt x="39010" y="17140"/>
                </a:lnTo>
                <a:lnTo>
                  <a:pt x="39020" y="17230"/>
                </a:lnTo>
                <a:lnTo>
                  <a:pt x="39000" y="17340"/>
                </a:lnTo>
                <a:lnTo>
                  <a:pt x="38940" y="17470"/>
                </a:lnTo>
                <a:lnTo>
                  <a:pt x="38890" y="17640"/>
                </a:lnTo>
                <a:lnTo>
                  <a:pt x="38850" y="17900"/>
                </a:lnTo>
                <a:lnTo>
                  <a:pt x="38860" y="18180"/>
                </a:lnTo>
                <a:lnTo>
                  <a:pt x="38780" y="18300"/>
                </a:lnTo>
                <a:lnTo>
                  <a:pt x="38630" y="18360"/>
                </a:lnTo>
                <a:lnTo>
                  <a:pt x="38060" y="18430"/>
                </a:lnTo>
                <a:lnTo>
                  <a:pt x="37750" y="18530"/>
                </a:lnTo>
                <a:lnTo>
                  <a:pt x="37410" y="18710"/>
                </a:lnTo>
                <a:lnTo>
                  <a:pt x="37260" y="18880"/>
                </a:lnTo>
                <a:lnTo>
                  <a:pt x="37180" y="19050"/>
                </a:lnTo>
                <a:lnTo>
                  <a:pt x="37110" y="19230"/>
                </a:lnTo>
                <a:lnTo>
                  <a:pt x="37030" y="19290"/>
                </a:lnTo>
                <a:lnTo>
                  <a:pt x="36940" y="19290"/>
                </a:lnTo>
                <a:lnTo>
                  <a:pt x="36840" y="19250"/>
                </a:lnTo>
                <a:lnTo>
                  <a:pt x="36730" y="19240"/>
                </a:lnTo>
                <a:lnTo>
                  <a:pt x="36610" y="19280"/>
                </a:lnTo>
                <a:lnTo>
                  <a:pt x="36390" y="19420"/>
                </a:lnTo>
                <a:lnTo>
                  <a:pt x="35950" y="19600"/>
                </a:lnTo>
                <a:lnTo>
                  <a:pt x="35910" y="19690"/>
                </a:lnTo>
                <a:lnTo>
                  <a:pt x="35900" y="19800"/>
                </a:lnTo>
                <a:lnTo>
                  <a:pt x="35880" y="19930"/>
                </a:lnTo>
                <a:lnTo>
                  <a:pt x="35810" y="20060"/>
                </a:lnTo>
                <a:lnTo>
                  <a:pt x="35750" y="20220"/>
                </a:lnTo>
                <a:lnTo>
                  <a:pt x="35730" y="20290"/>
                </a:lnTo>
                <a:lnTo>
                  <a:pt x="35670" y="20330"/>
                </a:lnTo>
                <a:lnTo>
                  <a:pt x="35470" y="20390"/>
                </a:lnTo>
                <a:lnTo>
                  <a:pt x="35420" y="20460"/>
                </a:lnTo>
                <a:lnTo>
                  <a:pt x="35410" y="20560"/>
                </a:lnTo>
                <a:lnTo>
                  <a:pt x="35440" y="20650"/>
                </a:lnTo>
                <a:lnTo>
                  <a:pt x="35570" y="20810"/>
                </a:lnTo>
                <a:lnTo>
                  <a:pt x="35620" y="20910"/>
                </a:lnTo>
                <a:lnTo>
                  <a:pt x="35700" y="21220"/>
                </a:lnTo>
                <a:lnTo>
                  <a:pt x="35720" y="21330"/>
                </a:lnTo>
                <a:lnTo>
                  <a:pt x="35680" y="21460"/>
                </a:lnTo>
                <a:lnTo>
                  <a:pt x="35590" y="21550"/>
                </a:lnTo>
                <a:lnTo>
                  <a:pt x="35440" y="21590"/>
                </a:lnTo>
                <a:lnTo>
                  <a:pt x="35320" y="21600"/>
                </a:lnTo>
                <a:lnTo>
                  <a:pt x="35100" y="21590"/>
                </a:lnTo>
                <a:lnTo>
                  <a:pt x="34990" y="21610"/>
                </a:lnTo>
                <a:lnTo>
                  <a:pt x="34880" y="21670"/>
                </a:lnTo>
                <a:lnTo>
                  <a:pt x="34830" y="21760"/>
                </a:lnTo>
                <a:lnTo>
                  <a:pt x="34800" y="21940"/>
                </a:lnTo>
                <a:lnTo>
                  <a:pt x="34740" y="21960"/>
                </a:lnTo>
                <a:lnTo>
                  <a:pt x="34580" y="21900"/>
                </a:lnTo>
                <a:lnTo>
                  <a:pt x="34480" y="21900"/>
                </a:lnTo>
                <a:lnTo>
                  <a:pt x="34340" y="21970"/>
                </a:lnTo>
                <a:lnTo>
                  <a:pt x="34300" y="22060"/>
                </a:lnTo>
                <a:lnTo>
                  <a:pt x="34330" y="22190"/>
                </a:lnTo>
                <a:lnTo>
                  <a:pt x="34420" y="22290"/>
                </a:lnTo>
                <a:lnTo>
                  <a:pt x="34520" y="22400"/>
                </a:lnTo>
                <a:lnTo>
                  <a:pt x="34560" y="22520"/>
                </a:lnTo>
                <a:lnTo>
                  <a:pt x="34560" y="22650"/>
                </a:lnTo>
                <a:lnTo>
                  <a:pt x="34470" y="22850"/>
                </a:lnTo>
                <a:lnTo>
                  <a:pt x="34390" y="22910"/>
                </a:lnTo>
                <a:lnTo>
                  <a:pt x="34300" y="22920"/>
                </a:lnTo>
                <a:lnTo>
                  <a:pt x="34230" y="22860"/>
                </a:lnTo>
                <a:lnTo>
                  <a:pt x="34170" y="22770"/>
                </a:lnTo>
                <a:lnTo>
                  <a:pt x="34100" y="22710"/>
                </a:lnTo>
                <a:lnTo>
                  <a:pt x="34030" y="22680"/>
                </a:lnTo>
                <a:lnTo>
                  <a:pt x="33920" y="22680"/>
                </a:lnTo>
                <a:lnTo>
                  <a:pt x="33720" y="22750"/>
                </a:lnTo>
                <a:lnTo>
                  <a:pt x="33640" y="22730"/>
                </a:lnTo>
                <a:lnTo>
                  <a:pt x="33580" y="22660"/>
                </a:lnTo>
                <a:lnTo>
                  <a:pt x="33520" y="22450"/>
                </a:lnTo>
                <a:lnTo>
                  <a:pt x="33460" y="22340"/>
                </a:lnTo>
                <a:lnTo>
                  <a:pt x="33380" y="22280"/>
                </a:lnTo>
                <a:lnTo>
                  <a:pt x="33260" y="22300"/>
                </a:lnTo>
                <a:lnTo>
                  <a:pt x="33200" y="22400"/>
                </a:lnTo>
                <a:lnTo>
                  <a:pt x="33070" y="22660"/>
                </a:lnTo>
                <a:lnTo>
                  <a:pt x="33040" y="22760"/>
                </a:lnTo>
                <a:lnTo>
                  <a:pt x="33040" y="22870"/>
                </a:lnTo>
                <a:lnTo>
                  <a:pt x="33060" y="22990"/>
                </a:lnTo>
                <a:lnTo>
                  <a:pt x="33030" y="23110"/>
                </a:lnTo>
                <a:lnTo>
                  <a:pt x="32940" y="23160"/>
                </a:lnTo>
                <a:lnTo>
                  <a:pt x="32820" y="23170"/>
                </a:lnTo>
                <a:lnTo>
                  <a:pt x="32600" y="23080"/>
                </a:lnTo>
                <a:lnTo>
                  <a:pt x="32490" y="23070"/>
                </a:lnTo>
                <a:lnTo>
                  <a:pt x="32350" y="23100"/>
                </a:lnTo>
                <a:lnTo>
                  <a:pt x="32170" y="23170"/>
                </a:lnTo>
                <a:lnTo>
                  <a:pt x="32000" y="23190"/>
                </a:lnTo>
                <a:lnTo>
                  <a:pt x="31860" y="23160"/>
                </a:lnTo>
                <a:lnTo>
                  <a:pt x="31750" y="23120"/>
                </a:lnTo>
                <a:lnTo>
                  <a:pt x="31650" y="23100"/>
                </a:lnTo>
                <a:lnTo>
                  <a:pt x="31530" y="23100"/>
                </a:lnTo>
                <a:lnTo>
                  <a:pt x="31320" y="23140"/>
                </a:lnTo>
                <a:lnTo>
                  <a:pt x="31230" y="23140"/>
                </a:lnTo>
                <a:lnTo>
                  <a:pt x="31150" y="23090"/>
                </a:lnTo>
                <a:lnTo>
                  <a:pt x="31100" y="23020"/>
                </a:lnTo>
                <a:lnTo>
                  <a:pt x="31060" y="22940"/>
                </a:lnTo>
                <a:lnTo>
                  <a:pt x="30990" y="22890"/>
                </a:lnTo>
                <a:lnTo>
                  <a:pt x="30900" y="22850"/>
                </a:lnTo>
                <a:lnTo>
                  <a:pt x="30540" y="22820"/>
                </a:lnTo>
                <a:lnTo>
                  <a:pt x="30420" y="22770"/>
                </a:lnTo>
                <a:lnTo>
                  <a:pt x="30320" y="22650"/>
                </a:lnTo>
                <a:lnTo>
                  <a:pt x="30220" y="22470"/>
                </a:lnTo>
                <a:lnTo>
                  <a:pt x="30060" y="22050"/>
                </a:lnTo>
                <a:lnTo>
                  <a:pt x="29990" y="21920"/>
                </a:lnTo>
                <a:lnTo>
                  <a:pt x="29890" y="21830"/>
                </a:lnTo>
                <a:lnTo>
                  <a:pt x="29780" y="21780"/>
                </a:lnTo>
                <a:lnTo>
                  <a:pt x="29610" y="21740"/>
                </a:lnTo>
                <a:lnTo>
                  <a:pt x="28470" y="21730"/>
                </a:lnTo>
                <a:lnTo>
                  <a:pt x="28350" y="21680"/>
                </a:lnTo>
                <a:lnTo>
                  <a:pt x="28190" y="21410"/>
                </a:lnTo>
                <a:lnTo>
                  <a:pt x="27820" y="21030"/>
                </a:lnTo>
                <a:lnTo>
                  <a:pt x="27220" y="20680"/>
                </a:lnTo>
                <a:lnTo>
                  <a:pt x="27110" y="20560"/>
                </a:lnTo>
                <a:lnTo>
                  <a:pt x="27050" y="20450"/>
                </a:lnTo>
                <a:lnTo>
                  <a:pt x="27010" y="20340"/>
                </a:lnTo>
                <a:lnTo>
                  <a:pt x="26730" y="19790"/>
                </a:lnTo>
                <a:lnTo>
                  <a:pt x="26310" y="19130"/>
                </a:lnTo>
                <a:lnTo>
                  <a:pt x="26190" y="18840"/>
                </a:lnTo>
                <a:lnTo>
                  <a:pt x="26190" y="18650"/>
                </a:lnTo>
                <a:lnTo>
                  <a:pt x="26270" y="18570"/>
                </a:lnTo>
                <a:lnTo>
                  <a:pt x="26350" y="18470"/>
                </a:lnTo>
                <a:lnTo>
                  <a:pt x="26600" y="18110"/>
                </a:lnTo>
                <a:lnTo>
                  <a:pt x="26650" y="18000"/>
                </a:lnTo>
                <a:lnTo>
                  <a:pt x="26680" y="17890"/>
                </a:lnTo>
                <a:lnTo>
                  <a:pt x="26690" y="17770"/>
                </a:lnTo>
                <a:lnTo>
                  <a:pt x="26710" y="17650"/>
                </a:lnTo>
                <a:lnTo>
                  <a:pt x="26760" y="17540"/>
                </a:lnTo>
                <a:lnTo>
                  <a:pt x="26870" y="17360"/>
                </a:lnTo>
                <a:lnTo>
                  <a:pt x="26920" y="17240"/>
                </a:lnTo>
                <a:lnTo>
                  <a:pt x="27020" y="16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D창mbovit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5210" y="55760"/>
                </a:moveTo>
                <a:lnTo>
                  <a:pt x="54970" y="55740"/>
                </a:lnTo>
                <a:lnTo>
                  <a:pt x="54430" y="55480"/>
                </a:lnTo>
                <a:lnTo>
                  <a:pt x="54220" y="55440"/>
                </a:lnTo>
                <a:lnTo>
                  <a:pt x="54080" y="55460"/>
                </a:lnTo>
                <a:lnTo>
                  <a:pt x="54030" y="55510"/>
                </a:lnTo>
                <a:lnTo>
                  <a:pt x="54030" y="55590"/>
                </a:lnTo>
                <a:lnTo>
                  <a:pt x="54100" y="55730"/>
                </a:lnTo>
                <a:lnTo>
                  <a:pt x="54100" y="55810"/>
                </a:lnTo>
                <a:lnTo>
                  <a:pt x="54060" y="55890"/>
                </a:lnTo>
                <a:lnTo>
                  <a:pt x="53930" y="56040"/>
                </a:lnTo>
                <a:lnTo>
                  <a:pt x="53870" y="56120"/>
                </a:lnTo>
                <a:lnTo>
                  <a:pt x="53730" y="56370"/>
                </a:lnTo>
                <a:lnTo>
                  <a:pt x="53620" y="56520"/>
                </a:lnTo>
                <a:lnTo>
                  <a:pt x="53430" y="56710"/>
                </a:lnTo>
                <a:lnTo>
                  <a:pt x="53270" y="56760"/>
                </a:lnTo>
                <a:lnTo>
                  <a:pt x="53160" y="56770"/>
                </a:lnTo>
                <a:lnTo>
                  <a:pt x="52950" y="56680"/>
                </a:lnTo>
                <a:lnTo>
                  <a:pt x="53160" y="56310"/>
                </a:lnTo>
                <a:lnTo>
                  <a:pt x="53190" y="56060"/>
                </a:lnTo>
                <a:lnTo>
                  <a:pt x="53170" y="55960"/>
                </a:lnTo>
                <a:lnTo>
                  <a:pt x="53130" y="55840"/>
                </a:lnTo>
                <a:lnTo>
                  <a:pt x="53100" y="55720"/>
                </a:lnTo>
                <a:lnTo>
                  <a:pt x="53090" y="55540"/>
                </a:lnTo>
                <a:lnTo>
                  <a:pt x="53140" y="55400"/>
                </a:lnTo>
                <a:lnTo>
                  <a:pt x="53310" y="55070"/>
                </a:lnTo>
                <a:lnTo>
                  <a:pt x="53330" y="54950"/>
                </a:lnTo>
                <a:lnTo>
                  <a:pt x="53290" y="54850"/>
                </a:lnTo>
                <a:lnTo>
                  <a:pt x="53210" y="54790"/>
                </a:lnTo>
                <a:lnTo>
                  <a:pt x="53130" y="54760"/>
                </a:lnTo>
                <a:lnTo>
                  <a:pt x="52900" y="54720"/>
                </a:lnTo>
                <a:lnTo>
                  <a:pt x="52800" y="54680"/>
                </a:lnTo>
                <a:lnTo>
                  <a:pt x="52720" y="54630"/>
                </a:lnTo>
                <a:lnTo>
                  <a:pt x="52460" y="54360"/>
                </a:lnTo>
                <a:lnTo>
                  <a:pt x="52350" y="54230"/>
                </a:lnTo>
                <a:lnTo>
                  <a:pt x="52110" y="53750"/>
                </a:lnTo>
                <a:lnTo>
                  <a:pt x="52080" y="53580"/>
                </a:lnTo>
                <a:lnTo>
                  <a:pt x="52120" y="53470"/>
                </a:lnTo>
                <a:lnTo>
                  <a:pt x="52340" y="53340"/>
                </a:lnTo>
                <a:lnTo>
                  <a:pt x="52380" y="53270"/>
                </a:lnTo>
                <a:lnTo>
                  <a:pt x="52290" y="53180"/>
                </a:lnTo>
                <a:lnTo>
                  <a:pt x="52190" y="53090"/>
                </a:lnTo>
                <a:lnTo>
                  <a:pt x="52050" y="52930"/>
                </a:lnTo>
                <a:lnTo>
                  <a:pt x="52030" y="52770"/>
                </a:lnTo>
                <a:lnTo>
                  <a:pt x="52060" y="52620"/>
                </a:lnTo>
                <a:lnTo>
                  <a:pt x="52200" y="52350"/>
                </a:lnTo>
                <a:lnTo>
                  <a:pt x="52250" y="52230"/>
                </a:lnTo>
                <a:lnTo>
                  <a:pt x="52270" y="52090"/>
                </a:lnTo>
                <a:lnTo>
                  <a:pt x="52350" y="50980"/>
                </a:lnTo>
                <a:lnTo>
                  <a:pt x="52330" y="50770"/>
                </a:lnTo>
                <a:lnTo>
                  <a:pt x="52170" y="50030"/>
                </a:lnTo>
                <a:lnTo>
                  <a:pt x="52150" y="49760"/>
                </a:lnTo>
                <a:lnTo>
                  <a:pt x="52170" y="49540"/>
                </a:lnTo>
                <a:lnTo>
                  <a:pt x="52230" y="49420"/>
                </a:lnTo>
                <a:lnTo>
                  <a:pt x="52500" y="49100"/>
                </a:lnTo>
                <a:lnTo>
                  <a:pt x="52540" y="48980"/>
                </a:lnTo>
                <a:lnTo>
                  <a:pt x="52540" y="48850"/>
                </a:lnTo>
                <a:lnTo>
                  <a:pt x="52490" y="48680"/>
                </a:lnTo>
                <a:lnTo>
                  <a:pt x="52380" y="48420"/>
                </a:lnTo>
                <a:lnTo>
                  <a:pt x="52080" y="48070"/>
                </a:lnTo>
                <a:lnTo>
                  <a:pt x="51950" y="47840"/>
                </a:lnTo>
                <a:lnTo>
                  <a:pt x="51840" y="47300"/>
                </a:lnTo>
                <a:lnTo>
                  <a:pt x="51850" y="47040"/>
                </a:lnTo>
                <a:lnTo>
                  <a:pt x="51900" y="46860"/>
                </a:lnTo>
                <a:lnTo>
                  <a:pt x="51950" y="46780"/>
                </a:lnTo>
                <a:lnTo>
                  <a:pt x="52050" y="46530"/>
                </a:lnTo>
                <a:lnTo>
                  <a:pt x="52090" y="46470"/>
                </a:lnTo>
                <a:lnTo>
                  <a:pt x="52150" y="46430"/>
                </a:lnTo>
                <a:lnTo>
                  <a:pt x="52220" y="46440"/>
                </a:lnTo>
                <a:lnTo>
                  <a:pt x="52280" y="46510"/>
                </a:lnTo>
                <a:lnTo>
                  <a:pt x="52390" y="46690"/>
                </a:lnTo>
                <a:lnTo>
                  <a:pt x="52460" y="46750"/>
                </a:lnTo>
                <a:lnTo>
                  <a:pt x="52540" y="46780"/>
                </a:lnTo>
                <a:lnTo>
                  <a:pt x="52630" y="46760"/>
                </a:lnTo>
                <a:lnTo>
                  <a:pt x="52710" y="46700"/>
                </a:lnTo>
                <a:lnTo>
                  <a:pt x="52800" y="46590"/>
                </a:lnTo>
                <a:lnTo>
                  <a:pt x="52880" y="46460"/>
                </a:lnTo>
                <a:lnTo>
                  <a:pt x="52970" y="46230"/>
                </a:lnTo>
                <a:lnTo>
                  <a:pt x="53040" y="45950"/>
                </a:lnTo>
                <a:lnTo>
                  <a:pt x="53060" y="45630"/>
                </a:lnTo>
                <a:lnTo>
                  <a:pt x="53110" y="45410"/>
                </a:lnTo>
                <a:lnTo>
                  <a:pt x="53160" y="45240"/>
                </a:lnTo>
                <a:lnTo>
                  <a:pt x="53230" y="45090"/>
                </a:lnTo>
                <a:lnTo>
                  <a:pt x="53380" y="44840"/>
                </a:lnTo>
                <a:lnTo>
                  <a:pt x="53440" y="44690"/>
                </a:lnTo>
                <a:lnTo>
                  <a:pt x="53490" y="44470"/>
                </a:lnTo>
                <a:lnTo>
                  <a:pt x="53490" y="44310"/>
                </a:lnTo>
                <a:lnTo>
                  <a:pt x="53450" y="44170"/>
                </a:lnTo>
                <a:lnTo>
                  <a:pt x="53400" y="44040"/>
                </a:lnTo>
                <a:lnTo>
                  <a:pt x="53250" y="43770"/>
                </a:lnTo>
                <a:lnTo>
                  <a:pt x="53840" y="43620"/>
                </a:lnTo>
                <a:lnTo>
                  <a:pt x="54010" y="43400"/>
                </a:lnTo>
                <a:lnTo>
                  <a:pt x="54060" y="43250"/>
                </a:lnTo>
                <a:lnTo>
                  <a:pt x="54150" y="43080"/>
                </a:lnTo>
                <a:lnTo>
                  <a:pt x="54210" y="42990"/>
                </a:lnTo>
                <a:lnTo>
                  <a:pt x="54410" y="42900"/>
                </a:lnTo>
                <a:lnTo>
                  <a:pt x="54580" y="43750"/>
                </a:lnTo>
                <a:lnTo>
                  <a:pt x="54650" y="44370"/>
                </a:lnTo>
                <a:lnTo>
                  <a:pt x="54690" y="44530"/>
                </a:lnTo>
                <a:lnTo>
                  <a:pt x="54760" y="44650"/>
                </a:lnTo>
                <a:lnTo>
                  <a:pt x="54850" y="44730"/>
                </a:lnTo>
                <a:lnTo>
                  <a:pt x="54950" y="44790"/>
                </a:lnTo>
                <a:lnTo>
                  <a:pt x="55040" y="44860"/>
                </a:lnTo>
                <a:lnTo>
                  <a:pt x="55150" y="44980"/>
                </a:lnTo>
                <a:lnTo>
                  <a:pt x="55260" y="45160"/>
                </a:lnTo>
                <a:lnTo>
                  <a:pt x="55320" y="45320"/>
                </a:lnTo>
                <a:lnTo>
                  <a:pt x="55340" y="45460"/>
                </a:lnTo>
                <a:lnTo>
                  <a:pt x="55340" y="45570"/>
                </a:lnTo>
                <a:lnTo>
                  <a:pt x="55320" y="45840"/>
                </a:lnTo>
                <a:lnTo>
                  <a:pt x="55330" y="46020"/>
                </a:lnTo>
                <a:lnTo>
                  <a:pt x="55480" y="46280"/>
                </a:lnTo>
                <a:lnTo>
                  <a:pt x="55560" y="46390"/>
                </a:lnTo>
                <a:lnTo>
                  <a:pt x="55670" y="46490"/>
                </a:lnTo>
                <a:lnTo>
                  <a:pt x="55780" y="46650"/>
                </a:lnTo>
                <a:lnTo>
                  <a:pt x="56300" y="47680"/>
                </a:lnTo>
                <a:lnTo>
                  <a:pt x="56710" y="48130"/>
                </a:lnTo>
                <a:lnTo>
                  <a:pt x="56790" y="48270"/>
                </a:lnTo>
                <a:lnTo>
                  <a:pt x="56830" y="48420"/>
                </a:lnTo>
                <a:lnTo>
                  <a:pt x="56880" y="49000"/>
                </a:lnTo>
                <a:lnTo>
                  <a:pt x="56960" y="49340"/>
                </a:lnTo>
                <a:lnTo>
                  <a:pt x="57030" y="49510"/>
                </a:lnTo>
                <a:lnTo>
                  <a:pt x="57120" y="49660"/>
                </a:lnTo>
                <a:lnTo>
                  <a:pt x="57210" y="49740"/>
                </a:lnTo>
                <a:lnTo>
                  <a:pt x="57310" y="49800"/>
                </a:lnTo>
                <a:lnTo>
                  <a:pt x="57430" y="49840"/>
                </a:lnTo>
                <a:lnTo>
                  <a:pt x="57530" y="49840"/>
                </a:lnTo>
                <a:lnTo>
                  <a:pt x="57640" y="49820"/>
                </a:lnTo>
                <a:lnTo>
                  <a:pt x="57720" y="49780"/>
                </a:lnTo>
                <a:lnTo>
                  <a:pt x="57800" y="49760"/>
                </a:lnTo>
                <a:lnTo>
                  <a:pt x="57870" y="49800"/>
                </a:lnTo>
                <a:lnTo>
                  <a:pt x="57970" y="49910"/>
                </a:lnTo>
                <a:lnTo>
                  <a:pt x="58100" y="50130"/>
                </a:lnTo>
                <a:lnTo>
                  <a:pt x="58150" y="50320"/>
                </a:lnTo>
                <a:lnTo>
                  <a:pt x="58150" y="50520"/>
                </a:lnTo>
                <a:lnTo>
                  <a:pt x="58120" y="50710"/>
                </a:lnTo>
                <a:lnTo>
                  <a:pt x="58100" y="50900"/>
                </a:lnTo>
                <a:lnTo>
                  <a:pt x="58140" y="51150"/>
                </a:lnTo>
                <a:lnTo>
                  <a:pt x="58210" y="51280"/>
                </a:lnTo>
                <a:lnTo>
                  <a:pt x="58310" y="51360"/>
                </a:lnTo>
                <a:lnTo>
                  <a:pt x="58770" y="51420"/>
                </a:lnTo>
                <a:lnTo>
                  <a:pt x="58920" y="51480"/>
                </a:lnTo>
                <a:lnTo>
                  <a:pt x="59080" y="51570"/>
                </a:lnTo>
                <a:lnTo>
                  <a:pt x="59750" y="52390"/>
                </a:lnTo>
                <a:lnTo>
                  <a:pt x="59860" y="52490"/>
                </a:lnTo>
                <a:lnTo>
                  <a:pt x="60050" y="52590"/>
                </a:lnTo>
                <a:lnTo>
                  <a:pt x="60170" y="52620"/>
                </a:lnTo>
                <a:lnTo>
                  <a:pt x="59930" y="52910"/>
                </a:lnTo>
                <a:lnTo>
                  <a:pt x="59810" y="53000"/>
                </a:lnTo>
                <a:lnTo>
                  <a:pt x="59750" y="53130"/>
                </a:lnTo>
                <a:lnTo>
                  <a:pt x="59710" y="53270"/>
                </a:lnTo>
                <a:lnTo>
                  <a:pt x="59650" y="53360"/>
                </a:lnTo>
                <a:lnTo>
                  <a:pt x="59450" y="53510"/>
                </a:lnTo>
                <a:lnTo>
                  <a:pt x="59410" y="53600"/>
                </a:lnTo>
                <a:lnTo>
                  <a:pt x="59410" y="53680"/>
                </a:lnTo>
                <a:lnTo>
                  <a:pt x="59450" y="53760"/>
                </a:lnTo>
                <a:lnTo>
                  <a:pt x="59770" y="53880"/>
                </a:lnTo>
                <a:lnTo>
                  <a:pt x="59810" y="53990"/>
                </a:lnTo>
                <a:lnTo>
                  <a:pt x="59770" y="54100"/>
                </a:lnTo>
                <a:lnTo>
                  <a:pt x="59680" y="54230"/>
                </a:lnTo>
                <a:lnTo>
                  <a:pt x="59220" y="54770"/>
                </a:lnTo>
                <a:lnTo>
                  <a:pt x="59000" y="54950"/>
                </a:lnTo>
                <a:lnTo>
                  <a:pt x="56040" y="55130"/>
                </a:lnTo>
                <a:lnTo>
                  <a:pt x="55760" y="55210"/>
                </a:lnTo>
                <a:lnTo>
                  <a:pt x="55580" y="55300"/>
                </a:lnTo>
                <a:lnTo>
                  <a:pt x="55470" y="55420"/>
                </a:lnTo>
                <a:lnTo>
                  <a:pt x="55210" y="55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Ilfov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4060" y="55530"/>
                </a:moveTo>
                <a:lnTo>
                  <a:pt x="63890" y="55640"/>
                </a:lnTo>
                <a:lnTo>
                  <a:pt x="63860" y="55720"/>
                </a:lnTo>
                <a:lnTo>
                  <a:pt x="63850" y="55900"/>
                </a:lnTo>
                <a:lnTo>
                  <a:pt x="63940" y="56000"/>
                </a:lnTo>
                <a:lnTo>
                  <a:pt x="64070" y="56080"/>
                </a:lnTo>
                <a:lnTo>
                  <a:pt x="64250" y="56140"/>
                </a:lnTo>
                <a:lnTo>
                  <a:pt x="64310" y="56190"/>
                </a:lnTo>
                <a:lnTo>
                  <a:pt x="64320" y="56270"/>
                </a:lnTo>
                <a:lnTo>
                  <a:pt x="64280" y="56380"/>
                </a:lnTo>
                <a:lnTo>
                  <a:pt x="64210" y="56490"/>
                </a:lnTo>
                <a:lnTo>
                  <a:pt x="64100" y="56610"/>
                </a:lnTo>
                <a:lnTo>
                  <a:pt x="63520" y="56880"/>
                </a:lnTo>
                <a:lnTo>
                  <a:pt x="63350" y="57000"/>
                </a:lnTo>
                <a:lnTo>
                  <a:pt x="63180" y="57170"/>
                </a:lnTo>
                <a:lnTo>
                  <a:pt x="62930" y="57500"/>
                </a:lnTo>
                <a:lnTo>
                  <a:pt x="62680" y="57890"/>
                </a:lnTo>
                <a:lnTo>
                  <a:pt x="62580" y="58240"/>
                </a:lnTo>
                <a:lnTo>
                  <a:pt x="62060" y="58790"/>
                </a:lnTo>
                <a:lnTo>
                  <a:pt x="61830" y="58980"/>
                </a:lnTo>
                <a:lnTo>
                  <a:pt x="61700" y="59050"/>
                </a:lnTo>
                <a:lnTo>
                  <a:pt x="61580" y="59080"/>
                </a:lnTo>
                <a:lnTo>
                  <a:pt x="61450" y="59090"/>
                </a:lnTo>
                <a:lnTo>
                  <a:pt x="61310" y="59070"/>
                </a:lnTo>
                <a:lnTo>
                  <a:pt x="61150" y="59020"/>
                </a:lnTo>
                <a:lnTo>
                  <a:pt x="61000" y="58960"/>
                </a:lnTo>
                <a:lnTo>
                  <a:pt x="60840" y="58850"/>
                </a:lnTo>
                <a:lnTo>
                  <a:pt x="60110" y="58200"/>
                </a:lnTo>
                <a:lnTo>
                  <a:pt x="60000" y="58140"/>
                </a:lnTo>
                <a:lnTo>
                  <a:pt x="59890" y="58130"/>
                </a:lnTo>
                <a:lnTo>
                  <a:pt x="59790" y="58140"/>
                </a:lnTo>
                <a:lnTo>
                  <a:pt x="59700" y="58120"/>
                </a:lnTo>
                <a:lnTo>
                  <a:pt x="59620" y="58040"/>
                </a:lnTo>
                <a:lnTo>
                  <a:pt x="59550" y="57880"/>
                </a:lnTo>
                <a:lnTo>
                  <a:pt x="59420" y="57780"/>
                </a:lnTo>
                <a:lnTo>
                  <a:pt x="59230" y="57720"/>
                </a:lnTo>
                <a:lnTo>
                  <a:pt x="58980" y="57600"/>
                </a:lnTo>
                <a:lnTo>
                  <a:pt x="58880" y="57430"/>
                </a:lnTo>
                <a:lnTo>
                  <a:pt x="58820" y="57180"/>
                </a:lnTo>
                <a:lnTo>
                  <a:pt x="58910" y="56570"/>
                </a:lnTo>
                <a:lnTo>
                  <a:pt x="59000" y="56310"/>
                </a:lnTo>
                <a:lnTo>
                  <a:pt x="59150" y="56000"/>
                </a:lnTo>
                <a:lnTo>
                  <a:pt x="59200" y="55850"/>
                </a:lnTo>
                <a:lnTo>
                  <a:pt x="59230" y="55640"/>
                </a:lnTo>
                <a:lnTo>
                  <a:pt x="59240" y="55470"/>
                </a:lnTo>
                <a:lnTo>
                  <a:pt x="59000" y="54950"/>
                </a:lnTo>
                <a:lnTo>
                  <a:pt x="59220" y="54770"/>
                </a:lnTo>
                <a:lnTo>
                  <a:pt x="59680" y="54230"/>
                </a:lnTo>
                <a:lnTo>
                  <a:pt x="59770" y="54100"/>
                </a:lnTo>
                <a:lnTo>
                  <a:pt x="59810" y="53990"/>
                </a:lnTo>
                <a:lnTo>
                  <a:pt x="59770" y="53880"/>
                </a:lnTo>
                <a:lnTo>
                  <a:pt x="59450" y="53760"/>
                </a:lnTo>
                <a:lnTo>
                  <a:pt x="59410" y="53680"/>
                </a:lnTo>
                <a:lnTo>
                  <a:pt x="59410" y="53600"/>
                </a:lnTo>
                <a:lnTo>
                  <a:pt x="59450" y="53510"/>
                </a:lnTo>
                <a:lnTo>
                  <a:pt x="59650" y="53360"/>
                </a:lnTo>
                <a:lnTo>
                  <a:pt x="59710" y="53270"/>
                </a:lnTo>
                <a:lnTo>
                  <a:pt x="59750" y="53130"/>
                </a:lnTo>
                <a:lnTo>
                  <a:pt x="59810" y="53000"/>
                </a:lnTo>
                <a:lnTo>
                  <a:pt x="59930" y="52910"/>
                </a:lnTo>
                <a:lnTo>
                  <a:pt x="60170" y="52620"/>
                </a:lnTo>
                <a:lnTo>
                  <a:pt x="60220" y="52570"/>
                </a:lnTo>
                <a:lnTo>
                  <a:pt x="60300" y="52420"/>
                </a:lnTo>
                <a:lnTo>
                  <a:pt x="60880" y="52410"/>
                </a:lnTo>
                <a:lnTo>
                  <a:pt x="61460" y="52220"/>
                </a:lnTo>
                <a:lnTo>
                  <a:pt x="61690" y="52220"/>
                </a:lnTo>
                <a:lnTo>
                  <a:pt x="61940" y="52330"/>
                </a:lnTo>
                <a:lnTo>
                  <a:pt x="62080" y="52310"/>
                </a:lnTo>
                <a:lnTo>
                  <a:pt x="62480" y="52330"/>
                </a:lnTo>
                <a:lnTo>
                  <a:pt x="62660" y="52390"/>
                </a:lnTo>
                <a:lnTo>
                  <a:pt x="63050" y="52440"/>
                </a:lnTo>
                <a:lnTo>
                  <a:pt x="63140" y="52480"/>
                </a:lnTo>
                <a:lnTo>
                  <a:pt x="63200" y="52550"/>
                </a:lnTo>
                <a:lnTo>
                  <a:pt x="63200" y="52770"/>
                </a:lnTo>
                <a:lnTo>
                  <a:pt x="63220" y="52880"/>
                </a:lnTo>
                <a:lnTo>
                  <a:pt x="63290" y="53020"/>
                </a:lnTo>
                <a:lnTo>
                  <a:pt x="63320" y="53120"/>
                </a:lnTo>
                <a:lnTo>
                  <a:pt x="63320" y="53230"/>
                </a:lnTo>
                <a:lnTo>
                  <a:pt x="63350" y="53350"/>
                </a:lnTo>
                <a:lnTo>
                  <a:pt x="63440" y="53470"/>
                </a:lnTo>
                <a:lnTo>
                  <a:pt x="64030" y="53800"/>
                </a:lnTo>
                <a:lnTo>
                  <a:pt x="64120" y="53900"/>
                </a:lnTo>
                <a:lnTo>
                  <a:pt x="64140" y="53990"/>
                </a:lnTo>
                <a:lnTo>
                  <a:pt x="64100" y="54100"/>
                </a:lnTo>
                <a:lnTo>
                  <a:pt x="64040" y="54180"/>
                </a:lnTo>
                <a:lnTo>
                  <a:pt x="63660" y="54440"/>
                </a:lnTo>
                <a:lnTo>
                  <a:pt x="63580" y="54530"/>
                </a:lnTo>
                <a:lnTo>
                  <a:pt x="63520" y="54630"/>
                </a:lnTo>
                <a:lnTo>
                  <a:pt x="63470" y="54740"/>
                </a:lnTo>
                <a:lnTo>
                  <a:pt x="63440" y="54850"/>
                </a:lnTo>
                <a:lnTo>
                  <a:pt x="63420" y="54970"/>
                </a:lnTo>
                <a:lnTo>
                  <a:pt x="63450" y="55080"/>
                </a:lnTo>
                <a:lnTo>
                  <a:pt x="63530" y="55190"/>
                </a:lnTo>
                <a:lnTo>
                  <a:pt x="63840" y="55350"/>
                </a:lnTo>
                <a:lnTo>
                  <a:pt x="64060" y="55530"/>
                </a:lnTo>
                <a:close/>
                <a:moveTo>
                  <a:pt x="61770" y="57150"/>
                </a:moveTo>
                <a:lnTo>
                  <a:pt x="61920" y="56730"/>
                </a:lnTo>
                <a:lnTo>
                  <a:pt x="61500" y="56360"/>
                </a:lnTo>
                <a:lnTo>
                  <a:pt x="61730" y="55680"/>
                </a:lnTo>
                <a:lnTo>
                  <a:pt x="60980" y="55500"/>
                </a:lnTo>
                <a:lnTo>
                  <a:pt x="60890" y="54590"/>
                </a:lnTo>
                <a:lnTo>
                  <a:pt x="60250" y="54830"/>
                </a:lnTo>
                <a:lnTo>
                  <a:pt x="59790" y="55640"/>
                </a:lnTo>
                <a:lnTo>
                  <a:pt x="60290" y="55860"/>
                </a:lnTo>
                <a:lnTo>
                  <a:pt x="60290" y="56280"/>
                </a:lnTo>
                <a:lnTo>
                  <a:pt x="59660" y="56340"/>
                </a:lnTo>
                <a:lnTo>
                  <a:pt x="59660" y="56770"/>
                </a:lnTo>
                <a:lnTo>
                  <a:pt x="60290" y="57450"/>
                </a:lnTo>
                <a:lnTo>
                  <a:pt x="60820" y="57570"/>
                </a:lnTo>
                <a:lnTo>
                  <a:pt x="61280" y="58180"/>
                </a:lnTo>
                <a:lnTo>
                  <a:pt x="61540" y="57950"/>
                </a:lnTo>
                <a:lnTo>
                  <a:pt x="61240" y="57210"/>
                </a:lnTo>
                <a:lnTo>
                  <a:pt x="61310" y="57010"/>
                </a:lnTo>
                <a:lnTo>
                  <a:pt x="61770" y="5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Arges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2950" y="56680"/>
                </a:moveTo>
                <a:lnTo>
                  <a:pt x="52650" y="56530"/>
                </a:lnTo>
                <a:lnTo>
                  <a:pt x="52490" y="56490"/>
                </a:lnTo>
                <a:lnTo>
                  <a:pt x="52320" y="56470"/>
                </a:lnTo>
                <a:lnTo>
                  <a:pt x="52100" y="56470"/>
                </a:lnTo>
                <a:lnTo>
                  <a:pt x="51670" y="56550"/>
                </a:lnTo>
                <a:lnTo>
                  <a:pt x="51470" y="56670"/>
                </a:lnTo>
                <a:lnTo>
                  <a:pt x="51250" y="56880"/>
                </a:lnTo>
                <a:lnTo>
                  <a:pt x="51120" y="56940"/>
                </a:lnTo>
                <a:lnTo>
                  <a:pt x="50890" y="57000"/>
                </a:lnTo>
                <a:lnTo>
                  <a:pt x="50580" y="56950"/>
                </a:lnTo>
                <a:lnTo>
                  <a:pt x="50490" y="56960"/>
                </a:lnTo>
                <a:lnTo>
                  <a:pt x="50390" y="57040"/>
                </a:lnTo>
                <a:lnTo>
                  <a:pt x="50270" y="57190"/>
                </a:lnTo>
                <a:lnTo>
                  <a:pt x="50200" y="57250"/>
                </a:lnTo>
                <a:lnTo>
                  <a:pt x="50100" y="57310"/>
                </a:lnTo>
                <a:lnTo>
                  <a:pt x="49950" y="57340"/>
                </a:lnTo>
                <a:lnTo>
                  <a:pt x="49780" y="57350"/>
                </a:lnTo>
                <a:lnTo>
                  <a:pt x="49260" y="57220"/>
                </a:lnTo>
                <a:lnTo>
                  <a:pt x="48850" y="57320"/>
                </a:lnTo>
                <a:lnTo>
                  <a:pt x="48640" y="57180"/>
                </a:lnTo>
                <a:lnTo>
                  <a:pt x="48180" y="57140"/>
                </a:lnTo>
                <a:lnTo>
                  <a:pt x="48090" y="57080"/>
                </a:lnTo>
                <a:lnTo>
                  <a:pt x="48020" y="56960"/>
                </a:lnTo>
                <a:lnTo>
                  <a:pt x="47970" y="56760"/>
                </a:lnTo>
                <a:lnTo>
                  <a:pt x="47930" y="56170"/>
                </a:lnTo>
                <a:lnTo>
                  <a:pt x="47810" y="55720"/>
                </a:lnTo>
                <a:lnTo>
                  <a:pt x="47810" y="55600"/>
                </a:lnTo>
                <a:lnTo>
                  <a:pt x="47830" y="55490"/>
                </a:lnTo>
                <a:lnTo>
                  <a:pt x="47880" y="55310"/>
                </a:lnTo>
                <a:lnTo>
                  <a:pt x="47880" y="55220"/>
                </a:lnTo>
                <a:lnTo>
                  <a:pt x="47790" y="54610"/>
                </a:lnTo>
                <a:lnTo>
                  <a:pt x="47720" y="54390"/>
                </a:lnTo>
                <a:lnTo>
                  <a:pt x="47690" y="54260"/>
                </a:lnTo>
                <a:lnTo>
                  <a:pt x="47680" y="54100"/>
                </a:lnTo>
                <a:lnTo>
                  <a:pt x="47630" y="53800"/>
                </a:lnTo>
                <a:lnTo>
                  <a:pt x="47550" y="53590"/>
                </a:lnTo>
                <a:lnTo>
                  <a:pt x="47320" y="53200"/>
                </a:lnTo>
                <a:lnTo>
                  <a:pt x="47290" y="53070"/>
                </a:lnTo>
                <a:lnTo>
                  <a:pt x="47320" y="52990"/>
                </a:lnTo>
                <a:lnTo>
                  <a:pt x="47380" y="52920"/>
                </a:lnTo>
                <a:lnTo>
                  <a:pt x="47460" y="52870"/>
                </a:lnTo>
                <a:lnTo>
                  <a:pt x="47630" y="52790"/>
                </a:lnTo>
                <a:lnTo>
                  <a:pt x="47680" y="52760"/>
                </a:lnTo>
                <a:lnTo>
                  <a:pt x="47690" y="52700"/>
                </a:lnTo>
                <a:lnTo>
                  <a:pt x="47640" y="52630"/>
                </a:lnTo>
                <a:lnTo>
                  <a:pt x="47560" y="52580"/>
                </a:lnTo>
                <a:lnTo>
                  <a:pt x="47400" y="52560"/>
                </a:lnTo>
                <a:lnTo>
                  <a:pt x="47250" y="52600"/>
                </a:lnTo>
                <a:lnTo>
                  <a:pt x="47090" y="52600"/>
                </a:lnTo>
                <a:lnTo>
                  <a:pt x="46940" y="52550"/>
                </a:lnTo>
                <a:lnTo>
                  <a:pt x="46750" y="52370"/>
                </a:lnTo>
                <a:lnTo>
                  <a:pt x="46640" y="52210"/>
                </a:lnTo>
                <a:lnTo>
                  <a:pt x="46210" y="51320"/>
                </a:lnTo>
                <a:lnTo>
                  <a:pt x="46140" y="51140"/>
                </a:lnTo>
                <a:lnTo>
                  <a:pt x="46130" y="50980"/>
                </a:lnTo>
                <a:lnTo>
                  <a:pt x="46150" y="50850"/>
                </a:lnTo>
                <a:lnTo>
                  <a:pt x="46150" y="50730"/>
                </a:lnTo>
                <a:lnTo>
                  <a:pt x="46130" y="50620"/>
                </a:lnTo>
                <a:lnTo>
                  <a:pt x="46080" y="50550"/>
                </a:lnTo>
                <a:lnTo>
                  <a:pt x="45990" y="50540"/>
                </a:lnTo>
                <a:lnTo>
                  <a:pt x="45910" y="50590"/>
                </a:lnTo>
                <a:lnTo>
                  <a:pt x="45810" y="50740"/>
                </a:lnTo>
                <a:lnTo>
                  <a:pt x="45710" y="50980"/>
                </a:lnTo>
                <a:lnTo>
                  <a:pt x="45670" y="51070"/>
                </a:lnTo>
                <a:lnTo>
                  <a:pt x="45610" y="51150"/>
                </a:lnTo>
                <a:lnTo>
                  <a:pt x="45220" y="51480"/>
                </a:lnTo>
                <a:lnTo>
                  <a:pt x="45130" y="51520"/>
                </a:lnTo>
                <a:lnTo>
                  <a:pt x="45050" y="51490"/>
                </a:lnTo>
                <a:lnTo>
                  <a:pt x="44980" y="51430"/>
                </a:lnTo>
                <a:lnTo>
                  <a:pt x="44870" y="51110"/>
                </a:lnTo>
                <a:lnTo>
                  <a:pt x="45110" y="50920"/>
                </a:lnTo>
                <a:lnTo>
                  <a:pt x="45490" y="50470"/>
                </a:lnTo>
                <a:lnTo>
                  <a:pt x="45550" y="50350"/>
                </a:lnTo>
                <a:lnTo>
                  <a:pt x="45590" y="50240"/>
                </a:lnTo>
                <a:lnTo>
                  <a:pt x="45570" y="50120"/>
                </a:lnTo>
                <a:lnTo>
                  <a:pt x="45510" y="49960"/>
                </a:lnTo>
                <a:lnTo>
                  <a:pt x="45430" y="49840"/>
                </a:lnTo>
                <a:lnTo>
                  <a:pt x="45360" y="49730"/>
                </a:lnTo>
                <a:lnTo>
                  <a:pt x="45360" y="49610"/>
                </a:lnTo>
                <a:lnTo>
                  <a:pt x="45430" y="49330"/>
                </a:lnTo>
                <a:lnTo>
                  <a:pt x="45530" y="48500"/>
                </a:lnTo>
                <a:lnTo>
                  <a:pt x="45830" y="47220"/>
                </a:lnTo>
                <a:lnTo>
                  <a:pt x="45810" y="46900"/>
                </a:lnTo>
                <a:lnTo>
                  <a:pt x="45750" y="46700"/>
                </a:lnTo>
                <a:lnTo>
                  <a:pt x="45680" y="46540"/>
                </a:lnTo>
                <a:lnTo>
                  <a:pt x="45620" y="46440"/>
                </a:lnTo>
                <a:lnTo>
                  <a:pt x="45470" y="46270"/>
                </a:lnTo>
                <a:lnTo>
                  <a:pt x="45420" y="46140"/>
                </a:lnTo>
                <a:lnTo>
                  <a:pt x="45410" y="45960"/>
                </a:lnTo>
                <a:lnTo>
                  <a:pt x="45450" y="45680"/>
                </a:lnTo>
                <a:lnTo>
                  <a:pt x="45480" y="45340"/>
                </a:lnTo>
                <a:lnTo>
                  <a:pt x="45390" y="45010"/>
                </a:lnTo>
                <a:lnTo>
                  <a:pt x="45370" y="44860"/>
                </a:lnTo>
                <a:lnTo>
                  <a:pt x="45390" y="44740"/>
                </a:lnTo>
                <a:lnTo>
                  <a:pt x="45450" y="44630"/>
                </a:lnTo>
                <a:lnTo>
                  <a:pt x="45530" y="44540"/>
                </a:lnTo>
                <a:lnTo>
                  <a:pt x="45600" y="44430"/>
                </a:lnTo>
                <a:lnTo>
                  <a:pt x="45630" y="44310"/>
                </a:lnTo>
                <a:lnTo>
                  <a:pt x="45610" y="44140"/>
                </a:lnTo>
                <a:lnTo>
                  <a:pt x="45410" y="43280"/>
                </a:lnTo>
                <a:lnTo>
                  <a:pt x="45410" y="43130"/>
                </a:lnTo>
                <a:lnTo>
                  <a:pt x="45430" y="42980"/>
                </a:lnTo>
                <a:lnTo>
                  <a:pt x="45720" y="42440"/>
                </a:lnTo>
                <a:lnTo>
                  <a:pt x="45850" y="41830"/>
                </a:lnTo>
                <a:lnTo>
                  <a:pt x="45730" y="41400"/>
                </a:lnTo>
                <a:lnTo>
                  <a:pt x="47480" y="40890"/>
                </a:lnTo>
                <a:lnTo>
                  <a:pt x="48080" y="40830"/>
                </a:lnTo>
                <a:lnTo>
                  <a:pt x="48230" y="40870"/>
                </a:lnTo>
                <a:lnTo>
                  <a:pt x="48360" y="40940"/>
                </a:lnTo>
                <a:lnTo>
                  <a:pt x="48510" y="41110"/>
                </a:lnTo>
                <a:lnTo>
                  <a:pt x="48580" y="41240"/>
                </a:lnTo>
                <a:lnTo>
                  <a:pt x="48650" y="41340"/>
                </a:lnTo>
                <a:lnTo>
                  <a:pt x="48730" y="41380"/>
                </a:lnTo>
                <a:lnTo>
                  <a:pt x="48840" y="41340"/>
                </a:lnTo>
                <a:lnTo>
                  <a:pt x="49010" y="41230"/>
                </a:lnTo>
                <a:lnTo>
                  <a:pt x="49130" y="41190"/>
                </a:lnTo>
                <a:lnTo>
                  <a:pt x="49240" y="41180"/>
                </a:lnTo>
                <a:lnTo>
                  <a:pt x="49530" y="41200"/>
                </a:lnTo>
                <a:lnTo>
                  <a:pt x="50120" y="41150"/>
                </a:lnTo>
                <a:lnTo>
                  <a:pt x="51190" y="41290"/>
                </a:lnTo>
                <a:lnTo>
                  <a:pt x="51420" y="41420"/>
                </a:lnTo>
                <a:lnTo>
                  <a:pt x="51780" y="41750"/>
                </a:lnTo>
                <a:lnTo>
                  <a:pt x="51950" y="41850"/>
                </a:lnTo>
                <a:lnTo>
                  <a:pt x="52100" y="41910"/>
                </a:lnTo>
                <a:lnTo>
                  <a:pt x="52260" y="42020"/>
                </a:lnTo>
                <a:lnTo>
                  <a:pt x="52400" y="42200"/>
                </a:lnTo>
                <a:lnTo>
                  <a:pt x="52930" y="43390"/>
                </a:lnTo>
                <a:lnTo>
                  <a:pt x="53250" y="43770"/>
                </a:lnTo>
                <a:lnTo>
                  <a:pt x="53400" y="44040"/>
                </a:lnTo>
                <a:lnTo>
                  <a:pt x="53450" y="44170"/>
                </a:lnTo>
                <a:lnTo>
                  <a:pt x="53490" y="44310"/>
                </a:lnTo>
                <a:lnTo>
                  <a:pt x="53490" y="44470"/>
                </a:lnTo>
                <a:lnTo>
                  <a:pt x="53440" y="44690"/>
                </a:lnTo>
                <a:lnTo>
                  <a:pt x="53380" y="44840"/>
                </a:lnTo>
                <a:lnTo>
                  <a:pt x="53230" y="45090"/>
                </a:lnTo>
                <a:lnTo>
                  <a:pt x="53160" y="45240"/>
                </a:lnTo>
                <a:lnTo>
                  <a:pt x="53110" y="45410"/>
                </a:lnTo>
                <a:lnTo>
                  <a:pt x="53060" y="45630"/>
                </a:lnTo>
                <a:lnTo>
                  <a:pt x="53040" y="45950"/>
                </a:lnTo>
                <a:lnTo>
                  <a:pt x="52970" y="46230"/>
                </a:lnTo>
                <a:lnTo>
                  <a:pt x="52880" y="46460"/>
                </a:lnTo>
                <a:lnTo>
                  <a:pt x="52800" y="46590"/>
                </a:lnTo>
                <a:lnTo>
                  <a:pt x="52710" y="46700"/>
                </a:lnTo>
                <a:lnTo>
                  <a:pt x="52630" y="46760"/>
                </a:lnTo>
                <a:lnTo>
                  <a:pt x="52540" y="46780"/>
                </a:lnTo>
                <a:lnTo>
                  <a:pt x="52460" y="46750"/>
                </a:lnTo>
                <a:lnTo>
                  <a:pt x="52390" y="46690"/>
                </a:lnTo>
                <a:lnTo>
                  <a:pt x="52280" y="46510"/>
                </a:lnTo>
                <a:lnTo>
                  <a:pt x="52220" y="46440"/>
                </a:lnTo>
                <a:lnTo>
                  <a:pt x="52150" y="46430"/>
                </a:lnTo>
                <a:lnTo>
                  <a:pt x="52090" y="46470"/>
                </a:lnTo>
                <a:lnTo>
                  <a:pt x="52050" y="46530"/>
                </a:lnTo>
                <a:lnTo>
                  <a:pt x="51950" y="46780"/>
                </a:lnTo>
                <a:lnTo>
                  <a:pt x="51900" y="46860"/>
                </a:lnTo>
                <a:lnTo>
                  <a:pt x="51850" y="47040"/>
                </a:lnTo>
                <a:lnTo>
                  <a:pt x="51840" y="47300"/>
                </a:lnTo>
                <a:lnTo>
                  <a:pt x="51950" y="47840"/>
                </a:lnTo>
                <a:lnTo>
                  <a:pt x="52080" y="48070"/>
                </a:lnTo>
                <a:lnTo>
                  <a:pt x="52380" y="48420"/>
                </a:lnTo>
                <a:lnTo>
                  <a:pt x="52490" y="48680"/>
                </a:lnTo>
                <a:lnTo>
                  <a:pt x="52540" y="48850"/>
                </a:lnTo>
                <a:lnTo>
                  <a:pt x="52540" y="48980"/>
                </a:lnTo>
                <a:lnTo>
                  <a:pt x="52500" y="49100"/>
                </a:lnTo>
                <a:lnTo>
                  <a:pt x="52230" y="49420"/>
                </a:lnTo>
                <a:lnTo>
                  <a:pt x="52170" y="49540"/>
                </a:lnTo>
                <a:lnTo>
                  <a:pt x="52150" y="49760"/>
                </a:lnTo>
                <a:lnTo>
                  <a:pt x="52170" y="50030"/>
                </a:lnTo>
                <a:lnTo>
                  <a:pt x="52330" y="50770"/>
                </a:lnTo>
                <a:lnTo>
                  <a:pt x="52350" y="50980"/>
                </a:lnTo>
                <a:lnTo>
                  <a:pt x="52270" y="52090"/>
                </a:lnTo>
                <a:lnTo>
                  <a:pt x="52250" y="52230"/>
                </a:lnTo>
                <a:lnTo>
                  <a:pt x="52200" y="52350"/>
                </a:lnTo>
                <a:lnTo>
                  <a:pt x="52060" y="52620"/>
                </a:lnTo>
                <a:lnTo>
                  <a:pt x="52030" y="52770"/>
                </a:lnTo>
                <a:lnTo>
                  <a:pt x="52050" y="52930"/>
                </a:lnTo>
                <a:lnTo>
                  <a:pt x="52190" y="53090"/>
                </a:lnTo>
                <a:lnTo>
                  <a:pt x="52290" y="53180"/>
                </a:lnTo>
                <a:lnTo>
                  <a:pt x="52380" y="53270"/>
                </a:lnTo>
                <a:lnTo>
                  <a:pt x="52340" y="53340"/>
                </a:lnTo>
                <a:lnTo>
                  <a:pt x="52120" y="53470"/>
                </a:lnTo>
                <a:lnTo>
                  <a:pt x="52080" y="53580"/>
                </a:lnTo>
                <a:lnTo>
                  <a:pt x="52110" y="53750"/>
                </a:lnTo>
                <a:lnTo>
                  <a:pt x="52350" y="54230"/>
                </a:lnTo>
                <a:lnTo>
                  <a:pt x="52460" y="54360"/>
                </a:lnTo>
                <a:lnTo>
                  <a:pt x="52720" y="54630"/>
                </a:lnTo>
                <a:lnTo>
                  <a:pt x="52800" y="54680"/>
                </a:lnTo>
                <a:lnTo>
                  <a:pt x="52900" y="54720"/>
                </a:lnTo>
                <a:lnTo>
                  <a:pt x="53130" y="54760"/>
                </a:lnTo>
                <a:lnTo>
                  <a:pt x="53210" y="54790"/>
                </a:lnTo>
                <a:lnTo>
                  <a:pt x="53290" y="54850"/>
                </a:lnTo>
                <a:lnTo>
                  <a:pt x="53330" y="54950"/>
                </a:lnTo>
                <a:lnTo>
                  <a:pt x="53310" y="55070"/>
                </a:lnTo>
                <a:lnTo>
                  <a:pt x="53140" y="55400"/>
                </a:lnTo>
                <a:lnTo>
                  <a:pt x="53090" y="55540"/>
                </a:lnTo>
                <a:lnTo>
                  <a:pt x="53100" y="55720"/>
                </a:lnTo>
                <a:lnTo>
                  <a:pt x="53130" y="55840"/>
                </a:lnTo>
                <a:lnTo>
                  <a:pt x="53170" y="55960"/>
                </a:lnTo>
                <a:lnTo>
                  <a:pt x="53190" y="56060"/>
                </a:lnTo>
                <a:lnTo>
                  <a:pt x="53160" y="56310"/>
                </a:lnTo>
                <a:lnTo>
                  <a:pt x="52950" y="56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Gorj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35760" y="55160"/>
                </a:moveTo>
                <a:lnTo>
                  <a:pt x="35600" y="54830"/>
                </a:lnTo>
                <a:lnTo>
                  <a:pt x="35500" y="54690"/>
                </a:lnTo>
                <a:lnTo>
                  <a:pt x="34960" y="54160"/>
                </a:lnTo>
                <a:lnTo>
                  <a:pt x="34340" y="53730"/>
                </a:lnTo>
                <a:lnTo>
                  <a:pt x="34120" y="53620"/>
                </a:lnTo>
                <a:lnTo>
                  <a:pt x="32450" y="53140"/>
                </a:lnTo>
                <a:lnTo>
                  <a:pt x="32260" y="53050"/>
                </a:lnTo>
                <a:lnTo>
                  <a:pt x="32050" y="52900"/>
                </a:lnTo>
                <a:lnTo>
                  <a:pt x="31310" y="52200"/>
                </a:lnTo>
                <a:lnTo>
                  <a:pt x="30450" y="51220"/>
                </a:lnTo>
                <a:lnTo>
                  <a:pt x="30390" y="51070"/>
                </a:lnTo>
                <a:lnTo>
                  <a:pt x="30360" y="50920"/>
                </a:lnTo>
                <a:lnTo>
                  <a:pt x="30320" y="50630"/>
                </a:lnTo>
                <a:lnTo>
                  <a:pt x="30300" y="50500"/>
                </a:lnTo>
                <a:lnTo>
                  <a:pt x="30230" y="50270"/>
                </a:lnTo>
                <a:lnTo>
                  <a:pt x="30210" y="50140"/>
                </a:lnTo>
                <a:lnTo>
                  <a:pt x="30210" y="50020"/>
                </a:lnTo>
                <a:lnTo>
                  <a:pt x="30260" y="49790"/>
                </a:lnTo>
                <a:lnTo>
                  <a:pt x="30300" y="49680"/>
                </a:lnTo>
                <a:lnTo>
                  <a:pt x="30310" y="49560"/>
                </a:lnTo>
                <a:lnTo>
                  <a:pt x="30260" y="49440"/>
                </a:lnTo>
                <a:lnTo>
                  <a:pt x="30150" y="49320"/>
                </a:lnTo>
                <a:lnTo>
                  <a:pt x="29900" y="49170"/>
                </a:lnTo>
                <a:lnTo>
                  <a:pt x="29740" y="49020"/>
                </a:lnTo>
                <a:lnTo>
                  <a:pt x="29630" y="48890"/>
                </a:lnTo>
                <a:lnTo>
                  <a:pt x="29560" y="48770"/>
                </a:lnTo>
                <a:lnTo>
                  <a:pt x="29470" y="48690"/>
                </a:lnTo>
                <a:lnTo>
                  <a:pt x="29350" y="48630"/>
                </a:lnTo>
                <a:lnTo>
                  <a:pt x="29170" y="48600"/>
                </a:lnTo>
                <a:lnTo>
                  <a:pt x="28710" y="48650"/>
                </a:lnTo>
                <a:lnTo>
                  <a:pt x="28560" y="48620"/>
                </a:lnTo>
                <a:lnTo>
                  <a:pt x="28390" y="48530"/>
                </a:lnTo>
                <a:lnTo>
                  <a:pt x="27980" y="47990"/>
                </a:lnTo>
                <a:lnTo>
                  <a:pt x="27600" y="47810"/>
                </a:lnTo>
                <a:lnTo>
                  <a:pt x="27650" y="47530"/>
                </a:lnTo>
                <a:lnTo>
                  <a:pt x="27600" y="47420"/>
                </a:lnTo>
                <a:lnTo>
                  <a:pt x="27540" y="47340"/>
                </a:lnTo>
                <a:lnTo>
                  <a:pt x="27450" y="47310"/>
                </a:lnTo>
                <a:lnTo>
                  <a:pt x="27080" y="47290"/>
                </a:lnTo>
                <a:lnTo>
                  <a:pt x="26960" y="47240"/>
                </a:lnTo>
                <a:lnTo>
                  <a:pt x="26880" y="47180"/>
                </a:lnTo>
                <a:lnTo>
                  <a:pt x="26850" y="47070"/>
                </a:lnTo>
                <a:lnTo>
                  <a:pt x="26860" y="46930"/>
                </a:lnTo>
                <a:lnTo>
                  <a:pt x="26940" y="46750"/>
                </a:lnTo>
                <a:lnTo>
                  <a:pt x="27220" y="46380"/>
                </a:lnTo>
                <a:lnTo>
                  <a:pt x="27870" y="45800"/>
                </a:lnTo>
                <a:lnTo>
                  <a:pt x="29910" y="45050"/>
                </a:lnTo>
                <a:lnTo>
                  <a:pt x="30020" y="45030"/>
                </a:lnTo>
                <a:lnTo>
                  <a:pt x="30140" y="45100"/>
                </a:lnTo>
                <a:lnTo>
                  <a:pt x="30210" y="45190"/>
                </a:lnTo>
                <a:lnTo>
                  <a:pt x="30300" y="45260"/>
                </a:lnTo>
                <a:lnTo>
                  <a:pt x="30410" y="45300"/>
                </a:lnTo>
                <a:lnTo>
                  <a:pt x="30820" y="45330"/>
                </a:lnTo>
                <a:lnTo>
                  <a:pt x="30910" y="45360"/>
                </a:lnTo>
                <a:lnTo>
                  <a:pt x="30990" y="45430"/>
                </a:lnTo>
                <a:lnTo>
                  <a:pt x="31070" y="45500"/>
                </a:lnTo>
                <a:lnTo>
                  <a:pt x="31160" y="45540"/>
                </a:lnTo>
                <a:lnTo>
                  <a:pt x="31310" y="45530"/>
                </a:lnTo>
                <a:lnTo>
                  <a:pt x="31920" y="45260"/>
                </a:lnTo>
                <a:lnTo>
                  <a:pt x="32170" y="45250"/>
                </a:lnTo>
                <a:lnTo>
                  <a:pt x="32310" y="45270"/>
                </a:lnTo>
                <a:lnTo>
                  <a:pt x="32600" y="45400"/>
                </a:lnTo>
                <a:lnTo>
                  <a:pt x="32720" y="45410"/>
                </a:lnTo>
                <a:lnTo>
                  <a:pt x="32870" y="45370"/>
                </a:lnTo>
                <a:lnTo>
                  <a:pt x="33400" y="45050"/>
                </a:lnTo>
                <a:lnTo>
                  <a:pt x="33550" y="44990"/>
                </a:lnTo>
                <a:lnTo>
                  <a:pt x="33970" y="44910"/>
                </a:lnTo>
                <a:lnTo>
                  <a:pt x="34310" y="44740"/>
                </a:lnTo>
                <a:lnTo>
                  <a:pt x="34490" y="44690"/>
                </a:lnTo>
                <a:lnTo>
                  <a:pt x="34730" y="44690"/>
                </a:lnTo>
                <a:lnTo>
                  <a:pt x="34880" y="44730"/>
                </a:lnTo>
                <a:lnTo>
                  <a:pt x="35010" y="44810"/>
                </a:lnTo>
                <a:lnTo>
                  <a:pt x="35190" y="44930"/>
                </a:lnTo>
                <a:lnTo>
                  <a:pt x="35270" y="44940"/>
                </a:lnTo>
                <a:lnTo>
                  <a:pt x="35370" y="44910"/>
                </a:lnTo>
                <a:lnTo>
                  <a:pt x="35540" y="44770"/>
                </a:lnTo>
                <a:lnTo>
                  <a:pt x="36090" y="44460"/>
                </a:lnTo>
                <a:lnTo>
                  <a:pt x="36680" y="44260"/>
                </a:lnTo>
                <a:lnTo>
                  <a:pt x="36970" y="44350"/>
                </a:lnTo>
                <a:lnTo>
                  <a:pt x="37440" y="44360"/>
                </a:lnTo>
                <a:lnTo>
                  <a:pt x="37550" y="44390"/>
                </a:lnTo>
                <a:lnTo>
                  <a:pt x="37730" y="44490"/>
                </a:lnTo>
                <a:lnTo>
                  <a:pt x="37880" y="44520"/>
                </a:lnTo>
                <a:lnTo>
                  <a:pt x="38050" y="44530"/>
                </a:lnTo>
                <a:lnTo>
                  <a:pt x="38640" y="44460"/>
                </a:lnTo>
                <a:lnTo>
                  <a:pt x="38720" y="44470"/>
                </a:lnTo>
                <a:lnTo>
                  <a:pt x="38800" y="44500"/>
                </a:lnTo>
                <a:lnTo>
                  <a:pt x="38970" y="44630"/>
                </a:lnTo>
                <a:lnTo>
                  <a:pt x="39040" y="44740"/>
                </a:lnTo>
                <a:lnTo>
                  <a:pt x="39080" y="44890"/>
                </a:lnTo>
                <a:lnTo>
                  <a:pt x="38960" y="45420"/>
                </a:lnTo>
                <a:lnTo>
                  <a:pt x="38940" y="45690"/>
                </a:lnTo>
                <a:lnTo>
                  <a:pt x="39020" y="46060"/>
                </a:lnTo>
                <a:lnTo>
                  <a:pt x="39120" y="46310"/>
                </a:lnTo>
                <a:lnTo>
                  <a:pt x="39160" y="46500"/>
                </a:lnTo>
                <a:lnTo>
                  <a:pt x="39150" y="46660"/>
                </a:lnTo>
                <a:lnTo>
                  <a:pt x="38990" y="47120"/>
                </a:lnTo>
                <a:lnTo>
                  <a:pt x="38950" y="47320"/>
                </a:lnTo>
                <a:lnTo>
                  <a:pt x="38980" y="47780"/>
                </a:lnTo>
                <a:lnTo>
                  <a:pt x="38980" y="47960"/>
                </a:lnTo>
                <a:lnTo>
                  <a:pt x="38710" y="49030"/>
                </a:lnTo>
                <a:lnTo>
                  <a:pt x="38600" y="49330"/>
                </a:lnTo>
                <a:lnTo>
                  <a:pt x="38560" y="49520"/>
                </a:lnTo>
                <a:lnTo>
                  <a:pt x="38540" y="49770"/>
                </a:lnTo>
                <a:lnTo>
                  <a:pt x="38680" y="51330"/>
                </a:lnTo>
                <a:lnTo>
                  <a:pt x="38640" y="52050"/>
                </a:lnTo>
                <a:lnTo>
                  <a:pt x="38510" y="52830"/>
                </a:lnTo>
                <a:lnTo>
                  <a:pt x="38410" y="52730"/>
                </a:lnTo>
                <a:lnTo>
                  <a:pt x="38290" y="52680"/>
                </a:lnTo>
                <a:lnTo>
                  <a:pt x="38220" y="52670"/>
                </a:lnTo>
                <a:lnTo>
                  <a:pt x="38170" y="52690"/>
                </a:lnTo>
                <a:lnTo>
                  <a:pt x="38120" y="52740"/>
                </a:lnTo>
                <a:lnTo>
                  <a:pt x="38090" y="52860"/>
                </a:lnTo>
                <a:lnTo>
                  <a:pt x="38090" y="52950"/>
                </a:lnTo>
                <a:lnTo>
                  <a:pt x="38100" y="53050"/>
                </a:lnTo>
                <a:lnTo>
                  <a:pt x="38130" y="53160"/>
                </a:lnTo>
                <a:lnTo>
                  <a:pt x="38140" y="53290"/>
                </a:lnTo>
                <a:lnTo>
                  <a:pt x="38130" y="53440"/>
                </a:lnTo>
                <a:lnTo>
                  <a:pt x="38090" y="53650"/>
                </a:lnTo>
                <a:lnTo>
                  <a:pt x="38090" y="53730"/>
                </a:lnTo>
                <a:lnTo>
                  <a:pt x="38110" y="53810"/>
                </a:lnTo>
                <a:lnTo>
                  <a:pt x="38130" y="53890"/>
                </a:lnTo>
                <a:lnTo>
                  <a:pt x="38140" y="53990"/>
                </a:lnTo>
                <a:lnTo>
                  <a:pt x="38130" y="54090"/>
                </a:lnTo>
                <a:lnTo>
                  <a:pt x="38090" y="54170"/>
                </a:lnTo>
                <a:lnTo>
                  <a:pt x="38000" y="54220"/>
                </a:lnTo>
                <a:lnTo>
                  <a:pt x="37550" y="54240"/>
                </a:lnTo>
                <a:lnTo>
                  <a:pt x="36640" y="54530"/>
                </a:lnTo>
                <a:lnTo>
                  <a:pt x="35760" y="5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Hunedoar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24850" y="36050"/>
                </a:moveTo>
                <a:lnTo>
                  <a:pt x="25300" y="35470"/>
                </a:lnTo>
                <a:lnTo>
                  <a:pt x="25400" y="35230"/>
                </a:lnTo>
                <a:lnTo>
                  <a:pt x="25470" y="35000"/>
                </a:lnTo>
                <a:lnTo>
                  <a:pt x="25480" y="34840"/>
                </a:lnTo>
                <a:lnTo>
                  <a:pt x="25450" y="34690"/>
                </a:lnTo>
                <a:lnTo>
                  <a:pt x="25350" y="34370"/>
                </a:lnTo>
                <a:lnTo>
                  <a:pt x="25370" y="34230"/>
                </a:lnTo>
                <a:lnTo>
                  <a:pt x="25430" y="34060"/>
                </a:lnTo>
                <a:lnTo>
                  <a:pt x="25570" y="33770"/>
                </a:lnTo>
                <a:lnTo>
                  <a:pt x="25610" y="33560"/>
                </a:lnTo>
                <a:lnTo>
                  <a:pt x="25630" y="33370"/>
                </a:lnTo>
                <a:lnTo>
                  <a:pt x="25610" y="32910"/>
                </a:lnTo>
                <a:lnTo>
                  <a:pt x="25650" y="32760"/>
                </a:lnTo>
                <a:lnTo>
                  <a:pt x="25740" y="32620"/>
                </a:lnTo>
                <a:lnTo>
                  <a:pt x="25960" y="32420"/>
                </a:lnTo>
                <a:lnTo>
                  <a:pt x="26090" y="32340"/>
                </a:lnTo>
                <a:lnTo>
                  <a:pt x="26260" y="32320"/>
                </a:lnTo>
                <a:lnTo>
                  <a:pt x="26800" y="32450"/>
                </a:lnTo>
                <a:lnTo>
                  <a:pt x="26980" y="32460"/>
                </a:lnTo>
                <a:lnTo>
                  <a:pt x="27210" y="32430"/>
                </a:lnTo>
                <a:lnTo>
                  <a:pt x="27390" y="32330"/>
                </a:lnTo>
                <a:lnTo>
                  <a:pt x="27590" y="32150"/>
                </a:lnTo>
                <a:lnTo>
                  <a:pt x="27810" y="31780"/>
                </a:lnTo>
                <a:lnTo>
                  <a:pt x="27900" y="31560"/>
                </a:lnTo>
                <a:lnTo>
                  <a:pt x="28070" y="31190"/>
                </a:lnTo>
                <a:lnTo>
                  <a:pt x="28700" y="30720"/>
                </a:lnTo>
                <a:lnTo>
                  <a:pt x="29160" y="31020"/>
                </a:lnTo>
                <a:lnTo>
                  <a:pt x="29250" y="31040"/>
                </a:lnTo>
                <a:lnTo>
                  <a:pt x="30130" y="30950"/>
                </a:lnTo>
                <a:lnTo>
                  <a:pt x="30230" y="30980"/>
                </a:lnTo>
                <a:lnTo>
                  <a:pt x="30320" y="31100"/>
                </a:lnTo>
                <a:lnTo>
                  <a:pt x="30420" y="31300"/>
                </a:lnTo>
                <a:lnTo>
                  <a:pt x="30570" y="31700"/>
                </a:lnTo>
                <a:lnTo>
                  <a:pt x="30730" y="32310"/>
                </a:lnTo>
                <a:lnTo>
                  <a:pt x="30800" y="32390"/>
                </a:lnTo>
                <a:lnTo>
                  <a:pt x="30910" y="32430"/>
                </a:lnTo>
                <a:lnTo>
                  <a:pt x="31350" y="32500"/>
                </a:lnTo>
                <a:lnTo>
                  <a:pt x="31460" y="32550"/>
                </a:lnTo>
                <a:lnTo>
                  <a:pt x="31570" y="32630"/>
                </a:lnTo>
                <a:lnTo>
                  <a:pt x="31690" y="32800"/>
                </a:lnTo>
                <a:lnTo>
                  <a:pt x="31810" y="33020"/>
                </a:lnTo>
                <a:lnTo>
                  <a:pt x="31960" y="33430"/>
                </a:lnTo>
                <a:lnTo>
                  <a:pt x="31970" y="33570"/>
                </a:lnTo>
                <a:lnTo>
                  <a:pt x="31930" y="33620"/>
                </a:lnTo>
                <a:lnTo>
                  <a:pt x="31860" y="33590"/>
                </a:lnTo>
                <a:lnTo>
                  <a:pt x="31790" y="33580"/>
                </a:lnTo>
                <a:lnTo>
                  <a:pt x="31730" y="33590"/>
                </a:lnTo>
                <a:lnTo>
                  <a:pt x="31690" y="33630"/>
                </a:lnTo>
                <a:lnTo>
                  <a:pt x="31670" y="33690"/>
                </a:lnTo>
                <a:lnTo>
                  <a:pt x="31700" y="33790"/>
                </a:lnTo>
                <a:lnTo>
                  <a:pt x="31770" y="33910"/>
                </a:lnTo>
                <a:lnTo>
                  <a:pt x="32690" y="35130"/>
                </a:lnTo>
                <a:lnTo>
                  <a:pt x="32920" y="35240"/>
                </a:lnTo>
                <a:lnTo>
                  <a:pt x="33110" y="35270"/>
                </a:lnTo>
                <a:lnTo>
                  <a:pt x="33220" y="35360"/>
                </a:lnTo>
                <a:lnTo>
                  <a:pt x="33590" y="36330"/>
                </a:lnTo>
                <a:lnTo>
                  <a:pt x="33750" y="36590"/>
                </a:lnTo>
                <a:lnTo>
                  <a:pt x="34000" y="36900"/>
                </a:lnTo>
                <a:lnTo>
                  <a:pt x="34090" y="37060"/>
                </a:lnTo>
                <a:lnTo>
                  <a:pt x="34330" y="38120"/>
                </a:lnTo>
                <a:lnTo>
                  <a:pt x="34550" y="38690"/>
                </a:lnTo>
                <a:lnTo>
                  <a:pt x="34620" y="38990"/>
                </a:lnTo>
                <a:lnTo>
                  <a:pt x="34660" y="39190"/>
                </a:lnTo>
                <a:lnTo>
                  <a:pt x="34640" y="39450"/>
                </a:lnTo>
                <a:lnTo>
                  <a:pt x="34650" y="39560"/>
                </a:lnTo>
                <a:lnTo>
                  <a:pt x="34700" y="39670"/>
                </a:lnTo>
                <a:lnTo>
                  <a:pt x="34910" y="39910"/>
                </a:lnTo>
                <a:lnTo>
                  <a:pt x="34940" y="40040"/>
                </a:lnTo>
                <a:lnTo>
                  <a:pt x="34920" y="40130"/>
                </a:lnTo>
                <a:lnTo>
                  <a:pt x="34880" y="40230"/>
                </a:lnTo>
                <a:lnTo>
                  <a:pt x="34850" y="40340"/>
                </a:lnTo>
                <a:lnTo>
                  <a:pt x="34860" y="40460"/>
                </a:lnTo>
                <a:lnTo>
                  <a:pt x="34900" y="40600"/>
                </a:lnTo>
                <a:lnTo>
                  <a:pt x="35000" y="40840"/>
                </a:lnTo>
                <a:lnTo>
                  <a:pt x="35120" y="41010"/>
                </a:lnTo>
                <a:lnTo>
                  <a:pt x="35340" y="41190"/>
                </a:lnTo>
                <a:lnTo>
                  <a:pt x="35720" y="41370"/>
                </a:lnTo>
                <a:lnTo>
                  <a:pt x="35880" y="41490"/>
                </a:lnTo>
                <a:lnTo>
                  <a:pt x="36090" y="41730"/>
                </a:lnTo>
                <a:lnTo>
                  <a:pt x="36570" y="42190"/>
                </a:lnTo>
                <a:lnTo>
                  <a:pt x="36630" y="42270"/>
                </a:lnTo>
                <a:lnTo>
                  <a:pt x="36660" y="42410"/>
                </a:lnTo>
                <a:lnTo>
                  <a:pt x="36680" y="42510"/>
                </a:lnTo>
                <a:lnTo>
                  <a:pt x="36670" y="42970"/>
                </a:lnTo>
                <a:lnTo>
                  <a:pt x="36630" y="43170"/>
                </a:lnTo>
                <a:lnTo>
                  <a:pt x="36660" y="43300"/>
                </a:lnTo>
                <a:lnTo>
                  <a:pt x="36790" y="43710"/>
                </a:lnTo>
                <a:lnTo>
                  <a:pt x="36820" y="43860"/>
                </a:lnTo>
                <a:lnTo>
                  <a:pt x="36680" y="44260"/>
                </a:lnTo>
                <a:lnTo>
                  <a:pt x="36090" y="44460"/>
                </a:lnTo>
                <a:lnTo>
                  <a:pt x="35540" y="44770"/>
                </a:lnTo>
                <a:lnTo>
                  <a:pt x="35370" y="44910"/>
                </a:lnTo>
                <a:lnTo>
                  <a:pt x="35270" y="44940"/>
                </a:lnTo>
                <a:lnTo>
                  <a:pt x="35190" y="44930"/>
                </a:lnTo>
                <a:lnTo>
                  <a:pt x="35010" y="44810"/>
                </a:lnTo>
                <a:lnTo>
                  <a:pt x="34880" y="44730"/>
                </a:lnTo>
                <a:lnTo>
                  <a:pt x="34730" y="44690"/>
                </a:lnTo>
                <a:lnTo>
                  <a:pt x="34490" y="44690"/>
                </a:lnTo>
                <a:lnTo>
                  <a:pt x="34310" y="44740"/>
                </a:lnTo>
                <a:lnTo>
                  <a:pt x="33970" y="44910"/>
                </a:lnTo>
                <a:lnTo>
                  <a:pt x="33550" y="44990"/>
                </a:lnTo>
                <a:lnTo>
                  <a:pt x="33400" y="45050"/>
                </a:lnTo>
                <a:lnTo>
                  <a:pt x="32870" y="45370"/>
                </a:lnTo>
                <a:lnTo>
                  <a:pt x="32720" y="45410"/>
                </a:lnTo>
                <a:lnTo>
                  <a:pt x="32600" y="45400"/>
                </a:lnTo>
                <a:lnTo>
                  <a:pt x="32310" y="45270"/>
                </a:lnTo>
                <a:lnTo>
                  <a:pt x="32170" y="45250"/>
                </a:lnTo>
                <a:lnTo>
                  <a:pt x="31920" y="45260"/>
                </a:lnTo>
                <a:lnTo>
                  <a:pt x="31310" y="45530"/>
                </a:lnTo>
                <a:lnTo>
                  <a:pt x="31160" y="45540"/>
                </a:lnTo>
                <a:lnTo>
                  <a:pt x="31070" y="45500"/>
                </a:lnTo>
                <a:lnTo>
                  <a:pt x="30990" y="45430"/>
                </a:lnTo>
                <a:lnTo>
                  <a:pt x="30910" y="45360"/>
                </a:lnTo>
                <a:lnTo>
                  <a:pt x="30820" y="45330"/>
                </a:lnTo>
                <a:lnTo>
                  <a:pt x="30410" y="45300"/>
                </a:lnTo>
                <a:lnTo>
                  <a:pt x="30300" y="45260"/>
                </a:lnTo>
                <a:lnTo>
                  <a:pt x="30210" y="45190"/>
                </a:lnTo>
                <a:lnTo>
                  <a:pt x="30140" y="45100"/>
                </a:lnTo>
                <a:lnTo>
                  <a:pt x="30020" y="45030"/>
                </a:lnTo>
                <a:lnTo>
                  <a:pt x="29910" y="45050"/>
                </a:lnTo>
                <a:lnTo>
                  <a:pt x="27870" y="45800"/>
                </a:lnTo>
                <a:lnTo>
                  <a:pt x="27880" y="45530"/>
                </a:lnTo>
                <a:lnTo>
                  <a:pt x="27900" y="45430"/>
                </a:lnTo>
                <a:lnTo>
                  <a:pt x="27950" y="45320"/>
                </a:lnTo>
                <a:lnTo>
                  <a:pt x="28150" y="45000"/>
                </a:lnTo>
                <a:lnTo>
                  <a:pt x="28210" y="44890"/>
                </a:lnTo>
                <a:lnTo>
                  <a:pt x="28230" y="44790"/>
                </a:lnTo>
                <a:lnTo>
                  <a:pt x="28230" y="44680"/>
                </a:lnTo>
                <a:lnTo>
                  <a:pt x="28210" y="44550"/>
                </a:lnTo>
                <a:lnTo>
                  <a:pt x="28150" y="44410"/>
                </a:lnTo>
                <a:lnTo>
                  <a:pt x="28020" y="44220"/>
                </a:lnTo>
                <a:lnTo>
                  <a:pt x="27950" y="44090"/>
                </a:lnTo>
                <a:lnTo>
                  <a:pt x="27930" y="43970"/>
                </a:lnTo>
                <a:lnTo>
                  <a:pt x="27960" y="43880"/>
                </a:lnTo>
                <a:lnTo>
                  <a:pt x="28080" y="43700"/>
                </a:lnTo>
                <a:lnTo>
                  <a:pt x="28130" y="43560"/>
                </a:lnTo>
                <a:lnTo>
                  <a:pt x="28150" y="43440"/>
                </a:lnTo>
                <a:lnTo>
                  <a:pt x="28110" y="43210"/>
                </a:lnTo>
                <a:lnTo>
                  <a:pt x="28110" y="43060"/>
                </a:lnTo>
                <a:lnTo>
                  <a:pt x="28100" y="42910"/>
                </a:lnTo>
                <a:lnTo>
                  <a:pt x="28070" y="42750"/>
                </a:lnTo>
                <a:lnTo>
                  <a:pt x="27960" y="42350"/>
                </a:lnTo>
                <a:lnTo>
                  <a:pt x="27870" y="42150"/>
                </a:lnTo>
                <a:lnTo>
                  <a:pt x="27720" y="41970"/>
                </a:lnTo>
                <a:lnTo>
                  <a:pt x="27400" y="41720"/>
                </a:lnTo>
                <a:lnTo>
                  <a:pt x="27220" y="41600"/>
                </a:lnTo>
                <a:lnTo>
                  <a:pt x="27100" y="41500"/>
                </a:lnTo>
                <a:lnTo>
                  <a:pt x="27040" y="41390"/>
                </a:lnTo>
                <a:lnTo>
                  <a:pt x="26980" y="41320"/>
                </a:lnTo>
                <a:lnTo>
                  <a:pt x="26880" y="41300"/>
                </a:lnTo>
                <a:lnTo>
                  <a:pt x="26790" y="41320"/>
                </a:lnTo>
                <a:lnTo>
                  <a:pt x="26710" y="41320"/>
                </a:lnTo>
                <a:lnTo>
                  <a:pt x="26650" y="41280"/>
                </a:lnTo>
                <a:lnTo>
                  <a:pt x="26640" y="41170"/>
                </a:lnTo>
                <a:lnTo>
                  <a:pt x="26660" y="41070"/>
                </a:lnTo>
                <a:lnTo>
                  <a:pt x="26650" y="40980"/>
                </a:lnTo>
                <a:lnTo>
                  <a:pt x="26600" y="40910"/>
                </a:lnTo>
                <a:lnTo>
                  <a:pt x="26460" y="40870"/>
                </a:lnTo>
                <a:lnTo>
                  <a:pt x="26350" y="40850"/>
                </a:lnTo>
                <a:lnTo>
                  <a:pt x="26210" y="40800"/>
                </a:lnTo>
                <a:lnTo>
                  <a:pt x="26080" y="40710"/>
                </a:lnTo>
                <a:lnTo>
                  <a:pt x="25800" y="40320"/>
                </a:lnTo>
                <a:lnTo>
                  <a:pt x="25720" y="40010"/>
                </a:lnTo>
                <a:lnTo>
                  <a:pt x="25800" y="39970"/>
                </a:lnTo>
                <a:lnTo>
                  <a:pt x="25830" y="39930"/>
                </a:lnTo>
                <a:lnTo>
                  <a:pt x="25870" y="39860"/>
                </a:lnTo>
                <a:lnTo>
                  <a:pt x="25900" y="39760"/>
                </a:lnTo>
                <a:lnTo>
                  <a:pt x="25940" y="39500"/>
                </a:lnTo>
                <a:lnTo>
                  <a:pt x="25980" y="39370"/>
                </a:lnTo>
                <a:lnTo>
                  <a:pt x="26060" y="39230"/>
                </a:lnTo>
                <a:lnTo>
                  <a:pt x="26170" y="39110"/>
                </a:lnTo>
                <a:lnTo>
                  <a:pt x="26560" y="38760"/>
                </a:lnTo>
                <a:lnTo>
                  <a:pt x="26640" y="38650"/>
                </a:lnTo>
                <a:lnTo>
                  <a:pt x="26660" y="38550"/>
                </a:lnTo>
                <a:lnTo>
                  <a:pt x="26640" y="38460"/>
                </a:lnTo>
                <a:lnTo>
                  <a:pt x="26530" y="38400"/>
                </a:lnTo>
                <a:lnTo>
                  <a:pt x="26460" y="38390"/>
                </a:lnTo>
                <a:lnTo>
                  <a:pt x="26390" y="38410"/>
                </a:lnTo>
                <a:lnTo>
                  <a:pt x="26270" y="38480"/>
                </a:lnTo>
                <a:lnTo>
                  <a:pt x="26190" y="38430"/>
                </a:lnTo>
                <a:lnTo>
                  <a:pt x="26110" y="38310"/>
                </a:lnTo>
                <a:lnTo>
                  <a:pt x="25930" y="37860"/>
                </a:lnTo>
                <a:lnTo>
                  <a:pt x="25840" y="37690"/>
                </a:lnTo>
                <a:lnTo>
                  <a:pt x="25760" y="37610"/>
                </a:lnTo>
                <a:lnTo>
                  <a:pt x="25490" y="37390"/>
                </a:lnTo>
                <a:lnTo>
                  <a:pt x="25400" y="37250"/>
                </a:lnTo>
                <a:lnTo>
                  <a:pt x="25340" y="37050"/>
                </a:lnTo>
                <a:lnTo>
                  <a:pt x="25300" y="36880"/>
                </a:lnTo>
                <a:lnTo>
                  <a:pt x="25270" y="36620"/>
                </a:lnTo>
                <a:lnTo>
                  <a:pt x="25180" y="36400"/>
                </a:lnTo>
                <a:lnTo>
                  <a:pt x="24850" y="36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V창lce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40260" y="55440"/>
                </a:moveTo>
                <a:lnTo>
                  <a:pt x="39990" y="55160"/>
                </a:lnTo>
                <a:lnTo>
                  <a:pt x="39830" y="54920"/>
                </a:lnTo>
                <a:lnTo>
                  <a:pt x="39720" y="54720"/>
                </a:lnTo>
                <a:lnTo>
                  <a:pt x="39520" y="54050"/>
                </a:lnTo>
                <a:lnTo>
                  <a:pt x="39440" y="53930"/>
                </a:lnTo>
                <a:lnTo>
                  <a:pt x="39340" y="53850"/>
                </a:lnTo>
                <a:lnTo>
                  <a:pt x="39020" y="53640"/>
                </a:lnTo>
                <a:lnTo>
                  <a:pt x="38870" y="53580"/>
                </a:lnTo>
                <a:lnTo>
                  <a:pt x="38710" y="53480"/>
                </a:lnTo>
                <a:lnTo>
                  <a:pt x="38630" y="53380"/>
                </a:lnTo>
                <a:lnTo>
                  <a:pt x="38590" y="53260"/>
                </a:lnTo>
                <a:lnTo>
                  <a:pt x="38580" y="53150"/>
                </a:lnTo>
                <a:lnTo>
                  <a:pt x="38510" y="52830"/>
                </a:lnTo>
                <a:lnTo>
                  <a:pt x="38640" y="52050"/>
                </a:lnTo>
                <a:lnTo>
                  <a:pt x="38680" y="51330"/>
                </a:lnTo>
                <a:lnTo>
                  <a:pt x="38540" y="49770"/>
                </a:lnTo>
                <a:lnTo>
                  <a:pt x="38560" y="49520"/>
                </a:lnTo>
                <a:lnTo>
                  <a:pt x="38600" y="49330"/>
                </a:lnTo>
                <a:lnTo>
                  <a:pt x="38710" y="49030"/>
                </a:lnTo>
                <a:lnTo>
                  <a:pt x="38980" y="47960"/>
                </a:lnTo>
                <a:lnTo>
                  <a:pt x="38980" y="47780"/>
                </a:lnTo>
                <a:lnTo>
                  <a:pt x="38950" y="47320"/>
                </a:lnTo>
                <a:lnTo>
                  <a:pt x="38990" y="47120"/>
                </a:lnTo>
                <a:lnTo>
                  <a:pt x="39150" y="46660"/>
                </a:lnTo>
                <a:lnTo>
                  <a:pt x="39160" y="46500"/>
                </a:lnTo>
                <a:lnTo>
                  <a:pt x="39120" y="46310"/>
                </a:lnTo>
                <a:lnTo>
                  <a:pt x="39020" y="46060"/>
                </a:lnTo>
                <a:lnTo>
                  <a:pt x="38940" y="45690"/>
                </a:lnTo>
                <a:lnTo>
                  <a:pt x="38960" y="45420"/>
                </a:lnTo>
                <a:lnTo>
                  <a:pt x="39080" y="44890"/>
                </a:lnTo>
                <a:lnTo>
                  <a:pt x="39040" y="44740"/>
                </a:lnTo>
                <a:lnTo>
                  <a:pt x="38970" y="44630"/>
                </a:lnTo>
                <a:lnTo>
                  <a:pt x="38800" y="44500"/>
                </a:lnTo>
                <a:lnTo>
                  <a:pt x="38720" y="44470"/>
                </a:lnTo>
                <a:lnTo>
                  <a:pt x="38640" y="44460"/>
                </a:lnTo>
                <a:lnTo>
                  <a:pt x="38050" y="44530"/>
                </a:lnTo>
                <a:lnTo>
                  <a:pt x="37880" y="44520"/>
                </a:lnTo>
                <a:lnTo>
                  <a:pt x="37730" y="44490"/>
                </a:lnTo>
                <a:lnTo>
                  <a:pt x="37550" y="44390"/>
                </a:lnTo>
                <a:lnTo>
                  <a:pt x="37440" y="44360"/>
                </a:lnTo>
                <a:lnTo>
                  <a:pt x="36970" y="44350"/>
                </a:lnTo>
                <a:lnTo>
                  <a:pt x="36680" y="44260"/>
                </a:lnTo>
                <a:lnTo>
                  <a:pt x="36820" y="43860"/>
                </a:lnTo>
                <a:lnTo>
                  <a:pt x="36790" y="43710"/>
                </a:lnTo>
                <a:lnTo>
                  <a:pt x="36660" y="43300"/>
                </a:lnTo>
                <a:lnTo>
                  <a:pt x="36630" y="43170"/>
                </a:lnTo>
                <a:lnTo>
                  <a:pt x="36670" y="42970"/>
                </a:lnTo>
                <a:lnTo>
                  <a:pt x="37070" y="42900"/>
                </a:lnTo>
                <a:lnTo>
                  <a:pt x="37270" y="42920"/>
                </a:lnTo>
                <a:lnTo>
                  <a:pt x="37380" y="42880"/>
                </a:lnTo>
                <a:lnTo>
                  <a:pt x="37580" y="42750"/>
                </a:lnTo>
                <a:lnTo>
                  <a:pt x="37870" y="42520"/>
                </a:lnTo>
                <a:lnTo>
                  <a:pt x="38000" y="42470"/>
                </a:lnTo>
                <a:lnTo>
                  <a:pt x="38170" y="42470"/>
                </a:lnTo>
                <a:lnTo>
                  <a:pt x="38290" y="42430"/>
                </a:lnTo>
                <a:lnTo>
                  <a:pt x="38370" y="42360"/>
                </a:lnTo>
                <a:lnTo>
                  <a:pt x="38460" y="42270"/>
                </a:lnTo>
                <a:lnTo>
                  <a:pt x="38540" y="42180"/>
                </a:lnTo>
                <a:lnTo>
                  <a:pt x="38680" y="42130"/>
                </a:lnTo>
                <a:lnTo>
                  <a:pt x="40290" y="42080"/>
                </a:lnTo>
                <a:lnTo>
                  <a:pt x="40650" y="42120"/>
                </a:lnTo>
                <a:lnTo>
                  <a:pt x="40990" y="42270"/>
                </a:lnTo>
                <a:lnTo>
                  <a:pt x="41140" y="42300"/>
                </a:lnTo>
                <a:lnTo>
                  <a:pt x="41320" y="42290"/>
                </a:lnTo>
                <a:lnTo>
                  <a:pt x="42290" y="41740"/>
                </a:lnTo>
                <a:lnTo>
                  <a:pt x="42420" y="41690"/>
                </a:lnTo>
                <a:lnTo>
                  <a:pt x="43760" y="41380"/>
                </a:lnTo>
                <a:lnTo>
                  <a:pt x="45730" y="41400"/>
                </a:lnTo>
                <a:lnTo>
                  <a:pt x="45850" y="41830"/>
                </a:lnTo>
                <a:lnTo>
                  <a:pt x="45720" y="42440"/>
                </a:lnTo>
                <a:lnTo>
                  <a:pt x="45430" y="42980"/>
                </a:lnTo>
                <a:lnTo>
                  <a:pt x="45410" y="43130"/>
                </a:lnTo>
                <a:lnTo>
                  <a:pt x="45410" y="43280"/>
                </a:lnTo>
                <a:lnTo>
                  <a:pt x="45610" y="44140"/>
                </a:lnTo>
                <a:lnTo>
                  <a:pt x="45630" y="44310"/>
                </a:lnTo>
                <a:lnTo>
                  <a:pt x="45600" y="44430"/>
                </a:lnTo>
                <a:lnTo>
                  <a:pt x="45530" y="44540"/>
                </a:lnTo>
                <a:lnTo>
                  <a:pt x="45450" y="44630"/>
                </a:lnTo>
                <a:lnTo>
                  <a:pt x="45390" y="44740"/>
                </a:lnTo>
                <a:lnTo>
                  <a:pt x="45370" y="44860"/>
                </a:lnTo>
                <a:lnTo>
                  <a:pt x="45390" y="45010"/>
                </a:lnTo>
                <a:lnTo>
                  <a:pt x="45480" y="45340"/>
                </a:lnTo>
                <a:lnTo>
                  <a:pt x="45450" y="45680"/>
                </a:lnTo>
                <a:lnTo>
                  <a:pt x="45410" y="45960"/>
                </a:lnTo>
                <a:lnTo>
                  <a:pt x="45420" y="46140"/>
                </a:lnTo>
                <a:lnTo>
                  <a:pt x="45470" y="46270"/>
                </a:lnTo>
                <a:lnTo>
                  <a:pt x="45620" y="46440"/>
                </a:lnTo>
                <a:lnTo>
                  <a:pt x="45680" y="46540"/>
                </a:lnTo>
                <a:lnTo>
                  <a:pt x="45750" y="46700"/>
                </a:lnTo>
                <a:lnTo>
                  <a:pt x="45810" y="46900"/>
                </a:lnTo>
                <a:lnTo>
                  <a:pt x="45830" y="47220"/>
                </a:lnTo>
                <a:lnTo>
                  <a:pt x="45530" y="48500"/>
                </a:lnTo>
                <a:lnTo>
                  <a:pt x="45430" y="49330"/>
                </a:lnTo>
                <a:lnTo>
                  <a:pt x="45360" y="49610"/>
                </a:lnTo>
                <a:lnTo>
                  <a:pt x="45360" y="49730"/>
                </a:lnTo>
                <a:lnTo>
                  <a:pt x="45430" y="49840"/>
                </a:lnTo>
                <a:lnTo>
                  <a:pt x="45510" y="49960"/>
                </a:lnTo>
                <a:lnTo>
                  <a:pt x="45570" y="50120"/>
                </a:lnTo>
                <a:lnTo>
                  <a:pt x="45590" y="50240"/>
                </a:lnTo>
                <a:lnTo>
                  <a:pt x="45550" y="50350"/>
                </a:lnTo>
                <a:lnTo>
                  <a:pt x="45490" y="50470"/>
                </a:lnTo>
                <a:lnTo>
                  <a:pt x="45110" y="50920"/>
                </a:lnTo>
                <a:lnTo>
                  <a:pt x="44870" y="51110"/>
                </a:lnTo>
                <a:lnTo>
                  <a:pt x="44890" y="50480"/>
                </a:lnTo>
                <a:lnTo>
                  <a:pt x="44840" y="50380"/>
                </a:lnTo>
                <a:lnTo>
                  <a:pt x="44770" y="50270"/>
                </a:lnTo>
                <a:lnTo>
                  <a:pt x="44670" y="50240"/>
                </a:lnTo>
                <a:lnTo>
                  <a:pt x="44580" y="50250"/>
                </a:lnTo>
                <a:lnTo>
                  <a:pt x="44480" y="50300"/>
                </a:lnTo>
                <a:lnTo>
                  <a:pt x="44400" y="50390"/>
                </a:lnTo>
                <a:lnTo>
                  <a:pt x="44330" y="50490"/>
                </a:lnTo>
                <a:lnTo>
                  <a:pt x="44060" y="50970"/>
                </a:lnTo>
                <a:lnTo>
                  <a:pt x="44010" y="51120"/>
                </a:lnTo>
                <a:lnTo>
                  <a:pt x="43980" y="51280"/>
                </a:lnTo>
                <a:lnTo>
                  <a:pt x="43960" y="51470"/>
                </a:lnTo>
                <a:lnTo>
                  <a:pt x="43890" y="51770"/>
                </a:lnTo>
                <a:lnTo>
                  <a:pt x="43840" y="51920"/>
                </a:lnTo>
                <a:lnTo>
                  <a:pt x="43750" y="52090"/>
                </a:lnTo>
                <a:lnTo>
                  <a:pt x="43600" y="52330"/>
                </a:lnTo>
                <a:lnTo>
                  <a:pt x="43420" y="52520"/>
                </a:lnTo>
                <a:lnTo>
                  <a:pt x="43420" y="52630"/>
                </a:lnTo>
                <a:lnTo>
                  <a:pt x="43460" y="52920"/>
                </a:lnTo>
                <a:lnTo>
                  <a:pt x="43590" y="53510"/>
                </a:lnTo>
                <a:lnTo>
                  <a:pt x="43550" y="53740"/>
                </a:lnTo>
                <a:lnTo>
                  <a:pt x="43660" y="53910"/>
                </a:lnTo>
                <a:lnTo>
                  <a:pt x="43770" y="54160"/>
                </a:lnTo>
                <a:lnTo>
                  <a:pt x="43840" y="54470"/>
                </a:lnTo>
                <a:lnTo>
                  <a:pt x="43870" y="54720"/>
                </a:lnTo>
                <a:lnTo>
                  <a:pt x="43790" y="54780"/>
                </a:lnTo>
                <a:lnTo>
                  <a:pt x="43720" y="54850"/>
                </a:lnTo>
                <a:lnTo>
                  <a:pt x="43630" y="54800"/>
                </a:lnTo>
                <a:lnTo>
                  <a:pt x="43560" y="54710"/>
                </a:lnTo>
                <a:lnTo>
                  <a:pt x="43510" y="54610"/>
                </a:lnTo>
                <a:lnTo>
                  <a:pt x="43490" y="54530"/>
                </a:lnTo>
                <a:lnTo>
                  <a:pt x="43490" y="54440"/>
                </a:lnTo>
                <a:lnTo>
                  <a:pt x="43500" y="54300"/>
                </a:lnTo>
                <a:lnTo>
                  <a:pt x="43480" y="54250"/>
                </a:lnTo>
                <a:lnTo>
                  <a:pt x="43430" y="54220"/>
                </a:lnTo>
                <a:lnTo>
                  <a:pt x="43340" y="54220"/>
                </a:lnTo>
                <a:lnTo>
                  <a:pt x="43220" y="54310"/>
                </a:lnTo>
                <a:lnTo>
                  <a:pt x="43170" y="54430"/>
                </a:lnTo>
                <a:lnTo>
                  <a:pt x="43110" y="54710"/>
                </a:lnTo>
                <a:lnTo>
                  <a:pt x="43030" y="54810"/>
                </a:lnTo>
                <a:lnTo>
                  <a:pt x="42750" y="54970"/>
                </a:lnTo>
                <a:lnTo>
                  <a:pt x="42650" y="55000"/>
                </a:lnTo>
                <a:lnTo>
                  <a:pt x="42550" y="54990"/>
                </a:lnTo>
                <a:lnTo>
                  <a:pt x="42330" y="54930"/>
                </a:lnTo>
                <a:lnTo>
                  <a:pt x="42210" y="54930"/>
                </a:lnTo>
                <a:lnTo>
                  <a:pt x="42100" y="54940"/>
                </a:lnTo>
                <a:lnTo>
                  <a:pt x="41980" y="55010"/>
                </a:lnTo>
                <a:lnTo>
                  <a:pt x="41890" y="55120"/>
                </a:lnTo>
                <a:lnTo>
                  <a:pt x="41580" y="55560"/>
                </a:lnTo>
                <a:lnTo>
                  <a:pt x="41470" y="55610"/>
                </a:lnTo>
                <a:lnTo>
                  <a:pt x="41390" y="55610"/>
                </a:lnTo>
                <a:lnTo>
                  <a:pt x="41320" y="55540"/>
                </a:lnTo>
                <a:lnTo>
                  <a:pt x="41230" y="55380"/>
                </a:lnTo>
                <a:lnTo>
                  <a:pt x="41150" y="55290"/>
                </a:lnTo>
                <a:lnTo>
                  <a:pt x="41060" y="55220"/>
                </a:lnTo>
                <a:lnTo>
                  <a:pt x="40960" y="55170"/>
                </a:lnTo>
                <a:lnTo>
                  <a:pt x="40860" y="55150"/>
                </a:lnTo>
                <a:lnTo>
                  <a:pt x="40730" y="55180"/>
                </a:lnTo>
                <a:lnTo>
                  <a:pt x="40630" y="55210"/>
                </a:lnTo>
                <a:lnTo>
                  <a:pt x="40260" y="55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Prahov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0170" y="52620"/>
                </a:moveTo>
                <a:lnTo>
                  <a:pt x="60050" y="52590"/>
                </a:lnTo>
                <a:lnTo>
                  <a:pt x="59860" y="52490"/>
                </a:lnTo>
                <a:lnTo>
                  <a:pt x="59750" y="52390"/>
                </a:lnTo>
                <a:lnTo>
                  <a:pt x="59080" y="51570"/>
                </a:lnTo>
                <a:lnTo>
                  <a:pt x="58920" y="51480"/>
                </a:lnTo>
                <a:lnTo>
                  <a:pt x="58770" y="51420"/>
                </a:lnTo>
                <a:lnTo>
                  <a:pt x="58310" y="51360"/>
                </a:lnTo>
                <a:lnTo>
                  <a:pt x="58210" y="51280"/>
                </a:lnTo>
                <a:lnTo>
                  <a:pt x="58140" y="51150"/>
                </a:lnTo>
                <a:lnTo>
                  <a:pt x="58100" y="50900"/>
                </a:lnTo>
                <a:lnTo>
                  <a:pt x="58120" y="50710"/>
                </a:lnTo>
                <a:lnTo>
                  <a:pt x="58150" y="50520"/>
                </a:lnTo>
                <a:lnTo>
                  <a:pt x="58150" y="50320"/>
                </a:lnTo>
                <a:lnTo>
                  <a:pt x="58100" y="50130"/>
                </a:lnTo>
                <a:lnTo>
                  <a:pt x="57970" y="49910"/>
                </a:lnTo>
                <a:lnTo>
                  <a:pt x="57870" y="49800"/>
                </a:lnTo>
                <a:lnTo>
                  <a:pt x="57800" y="49760"/>
                </a:lnTo>
                <a:lnTo>
                  <a:pt x="57720" y="49780"/>
                </a:lnTo>
                <a:lnTo>
                  <a:pt x="57640" y="49820"/>
                </a:lnTo>
                <a:lnTo>
                  <a:pt x="57530" y="49840"/>
                </a:lnTo>
                <a:lnTo>
                  <a:pt x="57430" y="49840"/>
                </a:lnTo>
                <a:lnTo>
                  <a:pt x="57310" y="49800"/>
                </a:lnTo>
                <a:lnTo>
                  <a:pt x="57210" y="49740"/>
                </a:lnTo>
                <a:lnTo>
                  <a:pt x="57120" y="49660"/>
                </a:lnTo>
                <a:lnTo>
                  <a:pt x="57030" y="49510"/>
                </a:lnTo>
                <a:lnTo>
                  <a:pt x="56960" y="49340"/>
                </a:lnTo>
                <a:lnTo>
                  <a:pt x="56880" y="49000"/>
                </a:lnTo>
                <a:lnTo>
                  <a:pt x="56830" y="48420"/>
                </a:lnTo>
                <a:lnTo>
                  <a:pt x="56790" y="48270"/>
                </a:lnTo>
                <a:lnTo>
                  <a:pt x="56710" y="48130"/>
                </a:lnTo>
                <a:lnTo>
                  <a:pt x="56300" y="47680"/>
                </a:lnTo>
                <a:lnTo>
                  <a:pt x="55780" y="46650"/>
                </a:lnTo>
                <a:lnTo>
                  <a:pt x="55670" y="46490"/>
                </a:lnTo>
                <a:lnTo>
                  <a:pt x="55560" y="46390"/>
                </a:lnTo>
                <a:lnTo>
                  <a:pt x="55480" y="46280"/>
                </a:lnTo>
                <a:lnTo>
                  <a:pt x="55330" y="46020"/>
                </a:lnTo>
                <a:lnTo>
                  <a:pt x="55320" y="45840"/>
                </a:lnTo>
                <a:lnTo>
                  <a:pt x="55340" y="45570"/>
                </a:lnTo>
                <a:lnTo>
                  <a:pt x="55340" y="45460"/>
                </a:lnTo>
                <a:lnTo>
                  <a:pt x="55320" y="45320"/>
                </a:lnTo>
                <a:lnTo>
                  <a:pt x="55260" y="45160"/>
                </a:lnTo>
                <a:lnTo>
                  <a:pt x="55150" y="44980"/>
                </a:lnTo>
                <a:lnTo>
                  <a:pt x="55040" y="44860"/>
                </a:lnTo>
                <a:lnTo>
                  <a:pt x="54950" y="44790"/>
                </a:lnTo>
                <a:lnTo>
                  <a:pt x="54850" y="44730"/>
                </a:lnTo>
                <a:lnTo>
                  <a:pt x="54760" y="44650"/>
                </a:lnTo>
                <a:lnTo>
                  <a:pt x="54690" y="44530"/>
                </a:lnTo>
                <a:lnTo>
                  <a:pt x="54650" y="44370"/>
                </a:lnTo>
                <a:lnTo>
                  <a:pt x="54580" y="43750"/>
                </a:lnTo>
                <a:lnTo>
                  <a:pt x="54410" y="42900"/>
                </a:lnTo>
                <a:lnTo>
                  <a:pt x="54560" y="42790"/>
                </a:lnTo>
                <a:lnTo>
                  <a:pt x="54690" y="42740"/>
                </a:lnTo>
                <a:lnTo>
                  <a:pt x="56310" y="42450"/>
                </a:lnTo>
                <a:lnTo>
                  <a:pt x="56530" y="42440"/>
                </a:lnTo>
                <a:lnTo>
                  <a:pt x="56940" y="42530"/>
                </a:lnTo>
                <a:lnTo>
                  <a:pt x="57350" y="42690"/>
                </a:lnTo>
                <a:lnTo>
                  <a:pt x="57490" y="42710"/>
                </a:lnTo>
                <a:lnTo>
                  <a:pt x="57760" y="42620"/>
                </a:lnTo>
                <a:lnTo>
                  <a:pt x="57880" y="42610"/>
                </a:lnTo>
                <a:lnTo>
                  <a:pt x="57990" y="42680"/>
                </a:lnTo>
                <a:lnTo>
                  <a:pt x="58060" y="42770"/>
                </a:lnTo>
                <a:lnTo>
                  <a:pt x="58190" y="42990"/>
                </a:lnTo>
                <a:lnTo>
                  <a:pt x="58270" y="43070"/>
                </a:lnTo>
                <a:lnTo>
                  <a:pt x="58410" y="43090"/>
                </a:lnTo>
                <a:lnTo>
                  <a:pt x="58570" y="43040"/>
                </a:lnTo>
                <a:lnTo>
                  <a:pt x="58760" y="42880"/>
                </a:lnTo>
                <a:lnTo>
                  <a:pt x="58850" y="42720"/>
                </a:lnTo>
                <a:lnTo>
                  <a:pt x="58890" y="42540"/>
                </a:lnTo>
                <a:lnTo>
                  <a:pt x="58920" y="42390"/>
                </a:lnTo>
                <a:lnTo>
                  <a:pt x="58960" y="42240"/>
                </a:lnTo>
                <a:lnTo>
                  <a:pt x="59030" y="42120"/>
                </a:lnTo>
                <a:lnTo>
                  <a:pt x="59160" y="42070"/>
                </a:lnTo>
                <a:lnTo>
                  <a:pt x="59370" y="42100"/>
                </a:lnTo>
                <a:lnTo>
                  <a:pt x="59880" y="42400"/>
                </a:lnTo>
                <a:lnTo>
                  <a:pt x="60330" y="42490"/>
                </a:lnTo>
                <a:lnTo>
                  <a:pt x="60910" y="43180"/>
                </a:lnTo>
                <a:lnTo>
                  <a:pt x="61300" y="43470"/>
                </a:lnTo>
                <a:lnTo>
                  <a:pt x="61440" y="43600"/>
                </a:lnTo>
                <a:lnTo>
                  <a:pt x="61560" y="43800"/>
                </a:lnTo>
                <a:lnTo>
                  <a:pt x="61890" y="44520"/>
                </a:lnTo>
                <a:lnTo>
                  <a:pt x="61940" y="44730"/>
                </a:lnTo>
                <a:lnTo>
                  <a:pt x="61930" y="44860"/>
                </a:lnTo>
                <a:lnTo>
                  <a:pt x="61870" y="44950"/>
                </a:lnTo>
                <a:lnTo>
                  <a:pt x="61850" y="45060"/>
                </a:lnTo>
                <a:lnTo>
                  <a:pt x="61900" y="45210"/>
                </a:lnTo>
                <a:lnTo>
                  <a:pt x="62170" y="45490"/>
                </a:lnTo>
                <a:lnTo>
                  <a:pt x="62270" y="45630"/>
                </a:lnTo>
                <a:lnTo>
                  <a:pt x="62300" y="45790"/>
                </a:lnTo>
                <a:lnTo>
                  <a:pt x="62310" y="45900"/>
                </a:lnTo>
                <a:lnTo>
                  <a:pt x="62340" y="46000"/>
                </a:lnTo>
                <a:lnTo>
                  <a:pt x="62410" y="46100"/>
                </a:lnTo>
                <a:lnTo>
                  <a:pt x="62540" y="46180"/>
                </a:lnTo>
                <a:lnTo>
                  <a:pt x="62680" y="46200"/>
                </a:lnTo>
                <a:lnTo>
                  <a:pt x="63100" y="46170"/>
                </a:lnTo>
                <a:lnTo>
                  <a:pt x="63210" y="46210"/>
                </a:lnTo>
                <a:lnTo>
                  <a:pt x="63300" y="46290"/>
                </a:lnTo>
                <a:lnTo>
                  <a:pt x="63350" y="46460"/>
                </a:lnTo>
                <a:lnTo>
                  <a:pt x="63450" y="46550"/>
                </a:lnTo>
                <a:lnTo>
                  <a:pt x="63530" y="46570"/>
                </a:lnTo>
                <a:lnTo>
                  <a:pt x="63600" y="46520"/>
                </a:lnTo>
                <a:lnTo>
                  <a:pt x="63760" y="46370"/>
                </a:lnTo>
                <a:lnTo>
                  <a:pt x="63840" y="46340"/>
                </a:lnTo>
                <a:lnTo>
                  <a:pt x="63890" y="46370"/>
                </a:lnTo>
                <a:lnTo>
                  <a:pt x="63900" y="46470"/>
                </a:lnTo>
                <a:lnTo>
                  <a:pt x="63880" y="46580"/>
                </a:lnTo>
                <a:lnTo>
                  <a:pt x="63860" y="46710"/>
                </a:lnTo>
                <a:lnTo>
                  <a:pt x="63890" y="46870"/>
                </a:lnTo>
                <a:lnTo>
                  <a:pt x="64030" y="47020"/>
                </a:lnTo>
                <a:lnTo>
                  <a:pt x="64250" y="47200"/>
                </a:lnTo>
                <a:lnTo>
                  <a:pt x="64340" y="47330"/>
                </a:lnTo>
                <a:lnTo>
                  <a:pt x="64400" y="47470"/>
                </a:lnTo>
                <a:lnTo>
                  <a:pt x="64440" y="47680"/>
                </a:lnTo>
                <a:lnTo>
                  <a:pt x="64470" y="47870"/>
                </a:lnTo>
                <a:lnTo>
                  <a:pt x="64490" y="48390"/>
                </a:lnTo>
                <a:lnTo>
                  <a:pt x="64530" y="48590"/>
                </a:lnTo>
                <a:lnTo>
                  <a:pt x="64600" y="48730"/>
                </a:lnTo>
                <a:lnTo>
                  <a:pt x="64750" y="48830"/>
                </a:lnTo>
                <a:lnTo>
                  <a:pt x="65020" y="48910"/>
                </a:lnTo>
                <a:lnTo>
                  <a:pt x="65110" y="48940"/>
                </a:lnTo>
                <a:lnTo>
                  <a:pt x="65320" y="49160"/>
                </a:lnTo>
                <a:lnTo>
                  <a:pt x="65400" y="49260"/>
                </a:lnTo>
                <a:lnTo>
                  <a:pt x="65450" y="49380"/>
                </a:lnTo>
                <a:lnTo>
                  <a:pt x="65430" y="49560"/>
                </a:lnTo>
                <a:lnTo>
                  <a:pt x="65350" y="49670"/>
                </a:lnTo>
                <a:lnTo>
                  <a:pt x="65180" y="49850"/>
                </a:lnTo>
                <a:lnTo>
                  <a:pt x="65120" y="49950"/>
                </a:lnTo>
                <a:lnTo>
                  <a:pt x="65110" y="50080"/>
                </a:lnTo>
                <a:lnTo>
                  <a:pt x="65150" y="50210"/>
                </a:lnTo>
                <a:lnTo>
                  <a:pt x="65510" y="50580"/>
                </a:lnTo>
                <a:lnTo>
                  <a:pt x="65700" y="50900"/>
                </a:lnTo>
                <a:lnTo>
                  <a:pt x="65450" y="51210"/>
                </a:lnTo>
                <a:lnTo>
                  <a:pt x="65330" y="51430"/>
                </a:lnTo>
                <a:lnTo>
                  <a:pt x="65260" y="51500"/>
                </a:lnTo>
                <a:lnTo>
                  <a:pt x="65160" y="51580"/>
                </a:lnTo>
                <a:lnTo>
                  <a:pt x="65030" y="51650"/>
                </a:lnTo>
                <a:lnTo>
                  <a:pt x="64890" y="51690"/>
                </a:lnTo>
                <a:lnTo>
                  <a:pt x="64370" y="51640"/>
                </a:lnTo>
                <a:lnTo>
                  <a:pt x="64240" y="51670"/>
                </a:lnTo>
                <a:lnTo>
                  <a:pt x="64110" y="51780"/>
                </a:lnTo>
                <a:lnTo>
                  <a:pt x="64040" y="51880"/>
                </a:lnTo>
                <a:lnTo>
                  <a:pt x="63950" y="51970"/>
                </a:lnTo>
                <a:lnTo>
                  <a:pt x="63840" y="52010"/>
                </a:lnTo>
                <a:lnTo>
                  <a:pt x="63620" y="52000"/>
                </a:lnTo>
                <a:lnTo>
                  <a:pt x="63400" y="51870"/>
                </a:lnTo>
                <a:lnTo>
                  <a:pt x="63290" y="51840"/>
                </a:lnTo>
                <a:lnTo>
                  <a:pt x="63150" y="51850"/>
                </a:lnTo>
                <a:lnTo>
                  <a:pt x="62830" y="52010"/>
                </a:lnTo>
                <a:lnTo>
                  <a:pt x="62480" y="52330"/>
                </a:lnTo>
                <a:lnTo>
                  <a:pt x="62080" y="52310"/>
                </a:lnTo>
                <a:lnTo>
                  <a:pt x="61940" y="52330"/>
                </a:lnTo>
                <a:lnTo>
                  <a:pt x="61690" y="52220"/>
                </a:lnTo>
                <a:lnTo>
                  <a:pt x="61460" y="52220"/>
                </a:lnTo>
                <a:lnTo>
                  <a:pt x="60880" y="52410"/>
                </a:lnTo>
                <a:lnTo>
                  <a:pt x="60300" y="52420"/>
                </a:lnTo>
                <a:lnTo>
                  <a:pt x="60220" y="52570"/>
                </a:lnTo>
                <a:lnTo>
                  <a:pt x="60170" y="52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Covasn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4550" y="35060"/>
                </a:moveTo>
                <a:lnTo>
                  <a:pt x="63940" y="36040"/>
                </a:lnTo>
                <a:lnTo>
                  <a:pt x="63780" y="36500"/>
                </a:lnTo>
                <a:lnTo>
                  <a:pt x="63770" y="36700"/>
                </a:lnTo>
                <a:lnTo>
                  <a:pt x="63630" y="37400"/>
                </a:lnTo>
                <a:lnTo>
                  <a:pt x="63550" y="38080"/>
                </a:lnTo>
                <a:lnTo>
                  <a:pt x="63630" y="38370"/>
                </a:lnTo>
                <a:lnTo>
                  <a:pt x="63680" y="38500"/>
                </a:lnTo>
                <a:lnTo>
                  <a:pt x="63710" y="38650"/>
                </a:lnTo>
                <a:lnTo>
                  <a:pt x="63690" y="38810"/>
                </a:lnTo>
                <a:lnTo>
                  <a:pt x="63510" y="39190"/>
                </a:lnTo>
                <a:lnTo>
                  <a:pt x="63470" y="39360"/>
                </a:lnTo>
                <a:lnTo>
                  <a:pt x="63460" y="39520"/>
                </a:lnTo>
                <a:lnTo>
                  <a:pt x="63420" y="39700"/>
                </a:lnTo>
                <a:lnTo>
                  <a:pt x="63330" y="39870"/>
                </a:lnTo>
                <a:lnTo>
                  <a:pt x="63180" y="40110"/>
                </a:lnTo>
                <a:lnTo>
                  <a:pt x="63120" y="40310"/>
                </a:lnTo>
                <a:lnTo>
                  <a:pt x="63050" y="40620"/>
                </a:lnTo>
                <a:lnTo>
                  <a:pt x="62960" y="40750"/>
                </a:lnTo>
                <a:lnTo>
                  <a:pt x="62790" y="40840"/>
                </a:lnTo>
                <a:lnTo>
                  <a:pt x="62630" y="40830"/>
                </a:lnTo>
                <a:lnTo>
                  <a:pt x="62520" y="40780"/>
                </a:lnTo>
                <a:lnTo>
                  <a:pt x="62340" y="40610"/>
                </a:lnTo>
                <a:lnTo>
                  <a:pt x="62240" y="40540"/>
                </a:lnTo>
                <a:lnTo>
                  <a:pt x="62140" y="40520"/>
                </a:lnTo>
                <a:lnTo>
                  <a:pt x="62050" y="40560"/>
                </a:lnTo>
                <a:lnTo>
                  <a:pt x="61960" y="40700"/>
                </a:lnTo>
                <a:lnTo>
                  <a:pt x="61920" y="40840"/>
                </a:lnTo>
                <a:lnTo>
                  <a:pt x="61890" y="41100"/>
                </a:lnTo>
                <a:lnTo>
                  <a:pt x="61820" y="41180"/>
                </a:lnTo>
                <a:lnTo>
                  <a:pt x="61710" y="41220"/>
                </a:lnTo>
                <a:lnTo>
                  <a:pt x="61230" y="41240"/>
                </a:lnTo>
                <a:lnTo>
                  <a:pt x="60860" y="41360"/>
                </a:lnTo>
                <a:lnTo>
                  <a:pt x="60650" y="41140"/>
                </a:lnTo>
                <a:lnTo>
                  <a:pt x="60350" y="40680"/>
                </a:lnTo>
                <a:lnTo>
                  <a:pt x="60170" y="40520"/>
                </a:lnTo>
                <a:lnTo>
                  <a:pt x="59990" y="40410"/>
                </a:lnTo>
                <a:lnTo>
                  <a:pt x="59800" y="40330"/>
                </a:lnTo>
                <a:lnTo>
                  <a:pt x="59700" y="40250"/>
                </a:lnTo>
                <a:lnTo>
                  <a:pt x="59550" y="39950"/>
                </a:lnTo>
                <a:lnTo>
                  <a:pt x="59400" y="39710"/>
                </a:lnTo>
                <a:lnTo>
                  <a:pt x="59120" y="39420"/>
                </a:lnTo>
                <a:lnTo>
                  <a:pt x="58880" y="39250"/>
                </a:lnTo>
                <a:lnTo>
                  <a:pt x="57980" y="38910"/>
                </a:lnTo>
                <a:lnTo>
                  <a:pt x="57820" y="38820"/>
                </a:lnTo>
                <a:lnTo>
                  <a:pt x="57670" y="38600"/>
                </a:lnTo>
                <a:lnTo>
                  <a:pt x="57610" y="38680"/>
                </a:lnTo>
                <a:lnTo>
                  <a:pt x="57460" y="38710"/>
                </a:lnTo>
                <a:lnTo>
                  <a:pt x="57320" y="38770"/>
                </a:lnTo>
                <a:lnTo>
                  <a:pt x="57190" y="38780"/>
                </a:lnTo>
                <a:lnTo>
                  <a:pt x="57050" y="38680"/>
                </a:lnTo>
                <a:lnTo>
                  <a:pt x="56970" y="38750"/>
                </a:lnTo>
                <a:lnTo>
                  <a:pt x="56900" y="38780"/>
                </a:lnTo>
                <a:lnTo>
                  <a:pt x="56730" y="38780"/>
                </a:lnTo>
                <a:lnTo>
                  <a:pt x="56710" y="38320"/>
                </a:lnTo>
                <a:lnTo>
                  <a:pt x="56410" y="38010"/>
                </a:lnTo>
                <a:lnTo>
                  <a:pt x="55730" y="37550"/>
                </a:lnTo>
                <a:lnTo>
                  <a:pt x="55640" y="37370"/>
                </a:lnTo>
                <a:lnTo>
                  <a:pt x="55600" y="37160"/>
                </a:lnTo>
                <a:lnTo>
                  <a:pt x="55590" y="36260"/>
                </a:lnTo>
                <a:lnTo>
                  <a:pt x="55610" y="35950"/>
                </a:lnTo>
                <a:lnTo>
                  <a:pt x="55670" y="35760"/>
                </a:lnTo>
                <a:lnTo>
                  <a:pt x="55670" y="35660"/>
                </a:lnTo>
                <a:lnTo>
                  <a:pt x="55640" y="35520"/>
                </a:lnTo>
                <a:lnTo>
                  <a:pt x="55770" y="35060"/>
                </a:lnTo>
                <a:lnTo>
                  <a:pt x="55730" y="34820"/>
                </a:lnTo>
                <a:lnTo>
                  <a:pt x="55610" y="34720"/>
                </a:lnTo>
                <a:lnTo>
                  <a:pt x="55410" y="34670"/>
                </a:lnTo>
                <a:lnTo>
                  <a:pt x="55220" y="34680"/>
                </a:lnTo>
                <a:lnTo>
                  <a:pt x="55140" y="34760"/>
                </a:lnTo>
                <a:lnTo>
                  <a:pt x="55010" y="34590"/>
                </a:lnTo>
                <a:lnTo>
                  <a:pt x="54700" y="34350"/>
                </a:lnTo>
                <a:lnTo>
                  <a:pt x="54610" y="34200"/>
                </a:lnTo>
                <a:lnTo>
                  <a:pt x="54590" y="34080"/>
                </a:lnTo>
                <a:lnTo>
                  <a:pt x="54650" y="33890"/>
                </a:lnTo>
                <a:lnTo>
                  <a:pt x="54880" y="33410"/>
                </a:lnTo>
                <a:lnTo>
                  <a:pt x="54930" y="33360"/>
                </a:lnTo>
                <a:lnTo>
                  <a:pt x="55030" y="33270"/>
                </a:lnTo>
                <a:lnTo>
                  <a:pt x="55010" y="33150"/>
                </a:lnTo>
                <a:lnTo>
                  <a:pt x="55060" y="33060"/>
                </a:lnTo>
                <a:lnTo>
                  <a:pt x="55400" y="32690"/>
                </a:lnTo>
                <a:lnTo>
                  <a:pt x="55610" y="32540"/>
                </a:lnTo>
                <a:lnTo>
                  <a:pt x="55750" y="32380"/>
                </a:lnTo>
                <a:lnTo>
                  <a:pt x="56090" y="31870"/>
                </a:lnTo>
                <a:lnTo>
                  <a:pt x="56250" y="31730"/>
                </a:lnTo>
                <a:lnTo>
                  <a:pt x="56570" y="31520"/>
                </a:lnTo>
                <a:lnTo>
                  <a:pt x="56680" y="31400"/>
                </a:lnTo>
                <a:lnTo>
                  <a:pt x="56800" y="31320"/>
                </a:lnTo>
                <a:lnTo>
                  <a:pt x="56920" y="31290"/>
                </a:lnTo>
                <a:lnTo>
                  <a:pt x="57070" y="31370"/>
                </a:lnTo>
                <a:lnTo>
                  <a:pt x="57320" y="31600"/>
                </a:lnTo>
                <a:lnTo>
                  <a:pt x="57430" y="31710"/>
                </a:lnTo>
                <a:lnTo>
                  <a:pt x="57500" y="31830"/>
                </a:lnTo>
                <a:lnTo>
                  <a:pt x="57520" y="31960"/>
                </a:lnTo>
                <a:lnTo>
                  <a:pt x="57540" y="32090"/>
                </a:lnTo>
                <a:lnTo>
                  <a:pt x="57570" y="32230"/>
                </a:lnTo>
                <a:lnTo>
                  <a:pt x="57810" y="32700"/>
                </a:lnTo>
                <a:lnTo>
                  <a:pt x="57860" y="32820"/>
                </a:lnTo>
                <a:lnTo>
                  <a:pt x="57930" y="32920"/>
                </a:lnTo>
                <a:lnTo>
                  <a:pt x="58310" y="33230"/>
                </a:lnTo>
                <a:lnTo>
                  <a:pt x="58400" y="33340"/>
                </a:lnTo>
                <a:lnTo>
                  <a:pt x="58480" y="33480"/>
                </a:lnTo>
                <a:lnTo>
                  <a:pt x="58650" y="33620"/>
                </a:lnTo>
                <a:lnTo>
                  <a:pt x="58910" y="33750"/>
                </a:lnTo>
                <a:lnTo>
                  <a:pt x="59810" y="33820"/>
                </a:lnTo>
                <a:lnTo>
                  <a:pt x="62310" y="33270"/>
                </a:lnTo>
                <a:lnTo>
                  <a:pt x="62710" y="33140"/>
                </a:lnTo>
                <a:lnTo>
                  <a:pt x="63010" y="32870"/>
                </a:lnTo>
                <a:lnTo>
                  <a:pt x="63100" y="32850"/>
                </a:lnTo>
                <a:lnTo>
                  <a:pt x="63180" y="32890"/>
                </a:lnTo>
                <a:lnTo>
                  <a:pt x="63300" y="33060"/>
                </a:lnTo>
                <a:lnTo>
                  <a:pt x="63380" y="33130"/>
                </a:lnTo>
                <a:lnTo>
                  <a:pt x="63740" y="33350"/>
                </a:lnTo>
                <a:lnTo>
                  <a:pt x="63830" y="33470"/>
                </a:lnTo>
                <a:lnTo>
                  <a:pt x="63880" y="33580"/>
                </a:lnTo>
                <a:lnTo>
                  <a:pt x="63860" y="33680"/>
                </a:lnTo>
                <a:lnTo>
                  <a:pt x="63720" y="33830"/>
                </a:lnTo>
                <a:lnTo>
                  <a:pt x="63700" y="33920"/>
                </a:lnTo>
                <a:lnTo>
                  <a:pt x="63760" y="34050"/>
                </a:lnTo>
                <a:lnTo>
                  <a:pt x="63940" y="34140"/>
                </a:lnTo>
                <a:lnTo>
                  <a:pt x="64040" y="34230"/>
                </a:lnTo>
                <a:lnTo>
                  <a:pt x="64130" y="34320"/>
                </a:lnTo>
                <a:lnTo>
                  <a:pt x="64180" y="34450"/>
                </a:lnTo>
                <a:lnTo>
                  <a:pt x="64270" y="34740"/>
                </a:lnTo>
                <a:lnTo>
                  <a:pt x="64330" y="34870"/>
                </a:lnTo>
                <a:lnTo>
                  <a:pt x="64390" y="34980"/>
                </a:lnTo>
                <a:lnTo>
                  <a:pt x="64550" y="3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Vrance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4500" y="33100"/>
                </a:moveTo>
                <a:lnTo>
                  <a:pt x="74630" y="33740"/>
                </a:lnTo>
                <a:lnTo>
                  <a:pt x="74080" y="33780"/>
                </a:lnTo>
                <a:lnTo>
                  <a:pt x="73990" y="33840"/>
                </a:lnTo>
                <a:lnTo>
                  <a:pt x="73870" y="33950"/>
                </a:lnTo>
                <a:lnTo>
                  <a:pt x="73780" y="34070"/>
                </a:lnTo>
                <a:lnTo>
                  <a:pt x="73620" y="34220"/>
                </a:lnTo>
                <a:lnTo>
                  <a:pt x="73470" y="34270"/>
                </a:lnTo>
                <a:lnTo>
                  <a:pt x="73130" y="34290"/>
                </a:lnTo>
                <a:lnTo>
                  <a:pt x="72860" y="34350"/>
                </a:lnTo>
                <a:lnTo>
                  <a:pt x="72680" y="34450"/>
                </a:lnTo>
                <a:lnTo>
                  <a:pt x="72470" y="34640"/>
                </a:lnTo>
                <a:lnTo>
                  <a:pt x="72230" y="34930"/>
                </a:lnTo>
                <a:lnTo>
                  <a:pt x="72090" y="35080"/>
                </a:lnTo>
                <a:lnTo>
                  <a:pt x="72010" y="35180"/>
                </a:lnTo>
                <a:lnTo>
                  <a:pt x="71950" y="35320"/>
                </a:lnTo>
                <a:lnTo>
                  <a:pt x="71920" y="35480"/>
                </a:lnTo>
                <a:lnTo>
                  <a:pt x="71910" y="35780"/>
                </a:lnTo>
                <a:lnTo>
                  <a:pt x="71990" y="36150"/>
                </a:lnTo>
                <a:lnTo>
                  <a:pt x="73020" y="38740"/>
                </a:lnTo>
                <a:lnTo>
                  <a:pt x="73080" y="38940"/>
                </a:lnTo>
                <a:lnTo>
                  <a:pt x="73140" y="39110"/>
                </a:lnTo>
                <a:lnTo>
                  <a:pt x="73200" y="39240"/>
                </a:lnTo>
                <a:lnTo>
                  <a:pt x="73450" y="39600"/>
                </a:lnTo>
                <a:lnTo>
                  <a:pt x="73540" y="39690"/>
                </a:lnTo>
                <a:lnTo>
                  <a:pt x="73800" y="39820"/>
                </a:lnTo>
                <a:lnTo>
                  <a:pt x="73900" y="39890"/>
                </a:lnTo>
                <a:lnTo>
                  <a:pt x="73950" y="39970"/>
                </a:lnTo>
                <a:lnTo>
                  <a:pt x="74000" y="40060"/>
                </a:lnTo>
                <a:lnTo>
                  <a:pt x="74060" y="40170"/>
                </a:lnTo>
                <a:lnTo>
                  <a:pt x="74270" y="40370"/>
                </a:lnTo>
                <a:lnTo>
                  <a:pt x="74370" y="40530"/>
                </a:lnTo>
                <a:lnTo>
                  <a:pt x="74450" y="40720"/>
                </a:lnTo>
                <a:lnTo>
                  <a:pt x="74520" y="41030"/>
                </a:lnTo>
                <a:lnTo>
                  <a:pt x="74530" y="41180"/>
                </a:lnTo>
                <a:lnTo>
                  <a:pt x="74530" y="41310"/>
                </a:lnTo>
                <a:lnTo>
                  <a:pt x="74550" y="41420"/>
                </a:lnTo>
                <a:lnTo>
                  <a:pt x="74730" y="41900"/>
                </a:lnTo>
                <a:lnTo>
                  <a:pt x="74820" y="42060"/>
                </a:lnTo>
                <a:lnTo>
                  <a:pt x="75080" y="42340"/>
                </a:lnTo>
                <a:lnTo>
                  <a:pt x="74510" y="42550"/>
                </a:lnTo>
                <a:lnTo>
                  <a:pt x="74320" y="42670"/>
                </a:lnTo>
                <a:lnTo>
                  <a:pt x="74150" y="42830"/>
                </a:lnTo>
                <a:lnTo>
                  <a:pt x="73900" y="43150"/>
                </a:lnTo>
                <a:lnTo>
                  <a:pt x="73660" y="43520"/>
                </a:lnTo>
                <a:lnTo>
                  <a:pt x="73570" y="43800"/>
                </a:lnTo>
                <a:lnTo>
                  <a:pt x="73130" y="43820"/>
                </a:lnTo>
                <a:lnTo>
                  <a:pt x="72920" y="43790"/>
                </a:lnTo>
                <a:lnTo>
                  <a:pt x="72460" y="43660"/>
                </a:lnTo>
                <a:lnTo>
                  <a:pt x="72370" y="43620"/>
                </a:lnTo>
                <a:lnTo>
                  <a:pt x="72300" y="43510"/>
                </a:lnTo>
                <a:lnTo>
                  <a:pt x="72280" y="43400"/>
                </a:lnTo>
                <a:lnTo>
                  <a:pt x="72260" y="43300"/>
                </a:lnTo>
                <a:lnTo>
                  <a:pt x="72220" y="43200"/>
                </a:lnTo>
                <a:lnTo>
                  <a:pt x="72160" y="43140"/>
                </a:lnTo>
                <a:lnTo>
                  <a:pt x="72040" y="43110"/>
                </a:lnTo>
                <a:lnTo>
                  <a:pt x="71870" y="43120"/>
                </a:lnTo>
                <a:lnTo>
                  <a:pt x="71790" y="43090"/>
                </a:lnTo>
                <a:lnTo>
                  <a:pt x="71690" y="43000"/>
                </a:lnTo>
                <a:lnTo>
                  <a:pt x="71590" y="42940"/>
                </a:lnTo>
                <a:lnTo>
                  <a:pt x="71430" y="42910"/>
                </a:lnTo>
                <a:lnTo>
                  <a:pt x="71340" y="42940"/>
                </a:lnTo>
                <a:lnTo>
                  <a:pt x="71250" y="43010"/>
                </a:lnTo>
                <a:lnTo>
                  <a:pt x="71170" y="43110"/>
                </a:lnTo>
                <a:lnTo>
                  <a:pt x="71090" y="43180"/>
                </a:lnTo>
                <a:lnTo>
                  <a:pt x="71000" y="43220"/>
                </a:lnTo>
                <a:lnTo>
                  <a:pt x="70920" y="43200"/>
                </a:lnTo>
                <a:lnTo>
                  <a:pt x="70880" y="43080"/>
                </a:lnTo>
                <a:lnTo>
                  <a:pt x="70910" y="42830"/>
                </a:lnTo>
                <a:lnTo>
                  <a:pt x="70890" y="42740"/>
                </a:lnTo>
                <a:lnTo>
                  <a:pt x="70830" y="42690"/>
                </a:lnTo>
                <a:lnTo>
                  <a:pt x="70700" y="42690"/>
                </a:lnTo>
                <a:lnTo>
                  <a:pt x="70580" y="42730"/>
                </a:lnTo>
                <a:lnTo>
                  <a:pt x="70350" y="42860"/>
                </a:lnTo>
                <a:lnTo>
                  <a:pt x="70240" y="42910"/>
                </a:lnTo>
                <a:lnTo>
                  <a:pt x="70120" y="42920"/>
                </a:lnTo>
                <a:lnTo>
                  <a:pt x="69990" y="42870"/>
                </a:lnTo>
                <a:lnTo>
                  <a:pt x="69820" y="42760"/>
                </a:lnTo>
                <a:lnTo>
                  <a:pt x="69560" y="42490"/>
                </a:lnTo>
                <a:lnTo>
                  <a:pt x="69500" y="42320"/>
                </a:lnTo>
                <a:lnTo>
                  <a:pt x="69490" y="42150"/>
                </a:lnTo>
                <a:lnTo>
                  <a:pt x="69500" y="42040"/>
                </a:lnTo>
                <a:lnTo>
                  <a:pt x="69440" y="41910"/>
                </a:lnTo>
                <a:lnTo>
                  <a:pt x="69270" y="41790"/>
                </a:lnTo>
                <a:lnTo>
                  <a:pt x="68990" y="41660"/>
                </a:lnTo>
                <a:lnTo>
                  <a:pt x="68760" y="41620"/>
                </a:lnTo>
                <a:lnTo>
                  <a:pt x="68610" y="41620"/>
                </a:lnTo>
                <a:lnTo>
                  <a:pt x="68540" y="41670"/>
                </a:lnTo>
                <a:lnTo>
                  <a:pt x="68520" y="41720"/>
                </a:lnTo>
                <a:lnTo>
                  <a:pt x="68530" y="41770"/>
                </a:lnTo>
                <a:lnTo>
                  <a:pt x="68550" y="41800"/>
                </a:lnTo>
                <a:lnTo>
                  <a:pt x="68560" y="41840"/>
                </a:lnTo>
                <a:lnTo>
                  <a:pt x="68550" y="41890"/>
                </a:lnTo>
                <a:lnTo>
                  <a:pt x="68530" y="41940"/>
                </a:lnTo>
                <a:lnTo>
                  <a:pt x="68490" y="41990"/>
                </a:lnTo>
                <a:lnTo>
                  <a:pt x="68430" y="42000"/>
                </a:lnTo>
                <a:lnTo>
                  <a:pt x="68330" y="41980"/>
                </a:lnTo>
                <a:lnTo>
                  <a:pt x="68190" y="41930"/>
                </a:lnTo>
                <a:lnTo>
                  <a:pt x="68000" y="41900"/>
                </a:lnTo>
                <a:lnTo>
                  <a:pt x="67880" y="41850"/>
                </a:lnTo>
                <a:lnTo>
                  <a:pt x="67470" y="41620"/>
                </a:lnTo>
                <a:lnTo>
                  <a:pt x="67150" y="41370"/>
                </a:lnTo>
                <a:lnTo>
                  <a:pt x="66930" y="41100"/>
                </a:lnTo>
                <a:lnTo>
                  <a:pt x="66320" y="40580"/>
                </a:lnTo>
                <a:lnTo>
                  <a:pt x="66110" y="40490"/>
                </a:lnTo>
                <a:lnTo>
                  <a:pt x="65980" y="40490"/>
                </a:lnTo>
                <a:lnTo>
                  <a:pt x="65880" y="40530"/>
                </a:lnTo>
                <a:lnTo>
                  <a:pt x="65770" y="40560"/>
                </a:lnTo>
                <a:lnTo>
                  <a:pt x="65630" y="40570"/>
                </a:lnTo>
                <a:lnTo>
                  <a:pt x="65360" y="40530"/>
                </a:lnTo>
                <a:lnTo>
                  <a:pt x="65190" y="40400"/>
                </a:lnTo>
                <a:lnTo>
                  <a:pt x="65010" y="40180"/>
                </a:lnTo>
                <a:lnTo>
                  <a:pt x="64370" y="39070"/>
                </a:lnTo>
                <a:lnTo>
                  <a:pt x="63970" y="38490"/>
                </a:lnTo>
                <a:lnTo>
                  <a:pt x="63550" y="38080"/>
                </a:lnTo>
                <a:lnTo>
                  <a:pt x="63630" y="37400"/>
                </a:lnTo>
                <a:lnTo>
                  <a:pt x="63770" y="36700"/>
                </a:lnTo>
                <a:lnTo>
                  <a:pt x="63780" y="36500"/>
                </a:lnTo>
                <a:lnTo>
                  <a:pt x="63940" y="36040"/>
                </a:lnTo>
                <a:lnTo>
                  <a:pt x="64550" y="35060"/>
                </a:lnTo>
                <a:lnTo>
                  <a:pt x="65660" y="35230"/>
                </a:lnTo>
                <a:lnTo>
                  <a:pt x="65950" y="35080"/>
                </a:lnTo>
                <a:lnTo>
                  <a:pt x="65970" y="34950"/>
                </a:lnTo>
                <a:lnTo>
                  <a:pt x="65980" y="34690"/>
                </a:lnTo>
                <a:lnTo>
                  <a:pt x="66010" y="34560"/>
                </a:lnTo>
                <a:lnTo>
                  <a:pt x="66070" y="34440"/>
                </a:lnTo>
                <a:lnTo>
                  <a:pt x="66180" y="34340"/>
                </a:lnTo>
                <a:lnTo>
                  <a:pt x="66340" y="34290"/>
                </a:lnTo>
                <a:lnTo>
                  <a:pt x="67260" y="34230"/>
                </a:lnTo>
                <a:lnTo>
                  <a:pt x="67550" y="34290"/>
                </a:lnTo>
                <a:lnTo>
                  <a:pt x="67970" y="34300"/>
                </a:lnTo>
                <a:lnTo>
                  <a:pt x="68210" y="34370"/>
                </a:lnTo>
                <a:lnTo>
                  <a:pt x="68370" y="34390"/>
                </a:lnTo>
                <a:lnTo>
                  <a:pt x="68560" y="34350"/>
                </a:lnTo>
                <a:lnTo>
                  <a:pt x="68720" y="34340"/>
                </a:lnTo>
                <a:lnTo>
                  <a:pt x="68870" y="34360"/>
                </a:lnTo>
                <a:lnTo>
                  <a:pt x="69240" y="34520"/>
                </a:lnTo>
                <a:lnTo>
                  <a:pt x="69330" y="34500"/>
                </a:lnTo>
                <a:lnTo>
                  <a:pt x="69370" y="34440"/>
                </a:lnTo>
                <a:lnTo>
                  <a:pt x="69390" y="34350"/>
                </a:lnTo>
                <a:lnTo>
                  <a:pt x="69440" y="34240"/>
                </a:lnTo>
                <a:lnTo>
                  <a:pt x="69520" y="34150"/>
                </a:lnTo>
                <a:lnTo>
                  <a:pt x="69680" y="34070"/>
                </a:lnTo>
                <a:lnTo>
                  <a:pt x="69830" y="34050"/>
                </a:lnTo>
                <a:lnTo>
                  <a:pt x="69960" y="34080"/>
                </a:lnTo>
                <a:lnTo>
                  <a:pt x="70460" y="34260"/>
                </a:lnTo>
                <a:lnTo>
                  <a:pt x="70580" y="34230"/>
                </a:lnTo>
                <a:lnTo>
                  <a:pt x="70670" y="34170"/>
                </a:lnTo>
                <a:lnTo>
                  <a:pt x="70780" y="33960"/>
                </a:lnTo>
                <a:lnTo>
                  <a:pt x="70870" y="33850"/>
                </a:lnTo>
                <a:lnTo>
                  <a:pt x="71130" y="33680"/>
                </a:lnTo>
                <a:lnTo>
                  <a:pt x="71240" y="33580"/>
                </a:lnTo>
                <a:lnTo>
                  <a:pt x="71400" y="33350"/>
                </a:lnTo>
                <a:lnTo>
                  <a:pt x="71510" y="33230"/>
                </a:lnTo>
                <a:lnTo>
                  <a:pt x="71740" y="33100"/>
                </a:lnTo>
                <a:lnTo>
                  <a:pt x="72450" y="32950"/>
                </a:lnTo>
                <a:lnTo>
                  <a:pt x="72700" y="32940"/>
                </a:lnTo>
                <a:lnTo>
                  <a:pt x="72890" y="32970"/>
                </a:lnTo>
                <a:lnTo>
                  <a:pt x="73300" y="33230"/>
                </a:lnTo>
                <a:lnTo>
                  <a:pt x="73480" y="33250"/>
                </a:lnTo>
                <a:lnTo>
                  <a:pt x="73580" y="33220"/>
                </a:lnTo>
                <a:lnTo>
                  <a:pt x="73660" y="33150"/>
                </a:lnTo>
                <a:lnTo>
                  <a:pt x="73710" y="33060"/>
                </a:lnTo>
                <a:lnTo>
                  <a:pt x="73780" y="32980"/>
                </a:lnTo>
                <a:lnTo>
                  <a:pt x="73870" y="32960"/>
                </a:lnTo>
                <a:lnTo>
                  <a:pt x="74210" y="33060"/>
                </a:lnTo>
                <a:lnTo>
                  <a:pt x="74500" y="33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Buzau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5700" y="50900"/>
                </a:moveTo>
                <a:lnTo>
                  <a:pt x="65510" y="50580"/>
                </a:lnTo>
                <a:lnTo>
                  <a:pt x="65150" y="50210"/>
                </a:lnTo>
                <a:lnTo>
                  <a:pt x="65110" y="50080"/>
                </a:lnTo>
                <a:lnTo>
                  <a:pt x="65120" y="49950"/>
                </a:lnTo>
                <a:lnTo>
                  <a:pt x="65180" y="49850"/>
                </a:lnTo>
                <a:lnTo>
                  <a:pt x="65350" y="49670"/>
                </a:lnTo>
                <a:lnTo>
                  <a:pt x="65430" y="49560"/>
                </a:lnTo>
                <a:lnTo>
                  <a:pt x="65450" y="49380"/>
                </a:lnTo>
                <a:lnTo>
                  <a:pt x="65400" y="49260"/>
                </a:lnTo>
                <a:lnTo>
                  <a:pt x="65320" y="49160"/>
                </a:lnTo>
                <a:lnTo>
                  <a:pt x="65110" y="48940"/>
                </a:lnTo>
                <a:lnTo>
                  <a:pt x="65020" y="48910"/>
                </a:lnTo>
                <a:lnTo>
                  <a:pt x="64750" y="48830"/>
                </a:lnTo>
                <a:lnTo>
                  <a:pt x="64600" y="48730"/>
                </a:lnTo>
                <a:lnTo>
                  <a:pt x="64530" y="48590"/>
                </a:lnTo>
                <a:lnTo>
                  <a:pt x="64490" y="48390"/>
                </a:lnTo>
                <a:lnTo>
                  <a:pt x="64470" y="47870"/>
                </a:lnTo>
                <a:lnTo>
                  <a:pt x="64440" y="47680"/>
                </a:lnTo>
                <a:lnTo>
                  <a:pt x="64400" y="47470"/>
                </a:lnTo>
                <a:lnTo>
                  <a:pt x="64340" y="47330"/>
                </a:lnTo>
                <a:lnTo>
                  <a:pt x="64250" y="47200"/>
                </a:lnTo>
                <a:lnTo>
                  <a:pt x="64030" y="47020"/>
                </a:lnTo>
                <a:lnTo>
                  <a:pt x="63890" y="46870"/>
                </a:lnTo>
                <a:lnTo>
                  <a:pt x="63860" y="46710"/>
                </a:lnTo>
                <a:lnTo>
                  <a:pt x="63880" y="46580"/>
                </a:lnTo>
                <a:lnTo>
                  <a:pt x="63900" y="46470"/>
                </a:lnTo>
                <a:lnTo>
                  <a:pt x="63890" y="46370"/>
                </a:lnTo>
                <a:lnTo>
                  <a:pt x="63840" y="46340"/>
                </a:lnTo>
                <a:lnTo>
                  <a:pt x="63760" y="46370"/>
                </a:lnTo>
                <a:lnTo>
                  <a:pt x="63600" y="46520"/>
                </a:lnTo>
                <a:lnTo>
                  <a:pt x="63530" y="46570"/>
                </a:lnTo>
                <a:lnTo>
                  <a:pt x="63450" y="46550"/>
                </a:lnTo>
                <a:lnTo>
                  <a:pt x="63350" y="46460"/>
                </a:lnTo>
                <a:lnTo>
                  <a:pt x="63300" y="46290"/>
                </a:lnTo>
                <a:lnTo>
                  <a:pt x="63210" y="46210"/>
                </a:lnTo>
                <a:lnTo>
                  <a:pt x="63100" y="46170"/>
                </a:lnTo>
                <a:lnTo>
                  <a:pt x="62680" y="46200"/>
                </a:lnTo>
                <a:lnTo>
                  <a:pt x="62540" y="46180"/>
                </a:lnTo>
                <a:lnTo>
                  <a:pt x="62410" y="46100"/>
                </a:lnTo>
                <a:lnTo>
                  <a:pt x="62340" y="46000"/>
                </a:lnTo>
                <a:lnTo>
                  <a:pt x="62310" y="45900"/>
                </a:lnTo>
                <a:lnTo>
                  <a:pt x="62300" y="45790"/>
                </a:lnTo>
                <a:lnTo>
                  <a:pt x="62270" y="45630"/>
                </a:lnTo>
                <a:lnTo>
                  <a:pt x="62170" y="45490"/>
                </a:lnTo>
                <a:lnTo>
                  <a:pt x="61900" y="45210"/>
                </a:lnTo>
                <a:lnTo>
                  <a:pt x="61850" y="45060"/>
                </a:lnTo>
                <a:lnTo>
                  <a:pt x="61870" y="44950"/>
                </a:lnTo>
                <a:lnTo>
                  <a:pt x="61930" y="44860"/>
                </a:lnTo>
                <a:lnTo>
                  <a:pt x="61940" y="44730"/>
                </a:lnTo>
                <a:lnTo>
                  <a:pt x="61890" y="44520"/>
                </a:lnTo>
                <a:lnTo>
                  <a:pt x="61560" y="43800"/>
                </a:lnTo>
                <a:lnTo>
                  <a:pt x="61440" y="43600"/>
                </a:lnTo>
                <a:lnTo>
                  <a:pt x="61300" y="43470"/>
                </a:lnTo>
                <a:lnTo>
                  <a:pt x="60910" y="43180"/>
                </a:lnTo>
                <a:lnTo>
                  <a:pt x="60330" y="42490"/>
                </a:lnTo>
                <a:lnTo>
                  <a:pt x="60860" y="41360"/>
                </a:lnTo>
                <a:lnTo>
                  <a:pt x="61230" y="41240"/>
                </a:lnTo>
                <a:lnTo>
                  <a:pt x="61710" y="41220"/>
                </a:lnTo>
                <a:lnTo>
                  <a:pt x="61820" y="41180"/>
                </a:lnTo>
                <a:lnTo>
                  <a:pt x="61890" y="41100"/>
                </a:lnTo>
                <a:lnTo>
                  <a:pt x="61920" y="40840"/>
                </a:lnTo>
                <a:lnTo>
                  <a:pt x="61960" y="40700"/>
                </a:lnTo>
                <a:lnTo>
                  <a:pt x="62050" y="40560"/>
                </a:lnTo>
                <a:lnTo>
                  <a:pt x="62140" y="40520"/>
                </a:lnTo>
                <a:lnTo>
                  <a:pt x="62240" y="40540"/>
                </a:lnTo>
                <a:lnTo>
                  <a:pt x="62340" y="40610"/>
                </a:lnTo>
                <a:lnTo>
                  <a:pt x="62520" y="40780"/>
                </a:lnTo>
                <a:lnTo>
                  <a:pt x="62630" y="40830"/>
                </a:lnTo>
                <a:lnTo>
                  <a:pt x="62790" y="40840"/>
                </a:lnTo>
                <a:lnTo>
                  <a:pt x="62960" y="40750"/>
                </a:lnTo>
                <a:lnTo>
                  <a:pt x="63050" y="40620"/>
                </a:lnTo>
                <a:lnTo>
                  <a:pt x="63120" y="40310"/>
                </a:lnTo>
                <a:lnTo>
                  <a:pt x="63180" y="40110"/>
                </a:lnTo>
                <a:lnTo>
                  <a:pt x="63330" y="39870"/>
                </a:lnTo>
                <a:lnTo>
                  <a:pt x="63420" y="39700"/>
                </a:lnTo>
                <a:lnTo>
                  <a:pt x="63460" y="39520"/>
                </a:lnTo>
                <a:lnTo>
                  <a:pt x="63470" y="39360"/>
                </a:lnTo>
                <a:lnTo>
                  <a:pt x="63510" y="39190"/>
                </a:lnTo>
                <a:lnTo>
                  <a:pt x="63690" y="38810"/>
                </a:lnTo>
                <a:lnTo>
                  <a:pt x="63710" y="38650"/>
                </a:lnTo>
                <a:lnTo>
                  <a:pt x="63680" y="38500"/>
                </a:lnTo>
                <a:lnTo>
                  <a:pt x="63630" y="38370"/>
                </a:lnTo>
                <a:lnTo>
                  <a:pt x="63550" y="38080"/>
                </a:lnTo>
                <a:lnTo>
                  <a:pt x="63970" y="38490"/>
                </a:lnTo>
                <a:lnTo>
                  <a:pt x="64370" y="39070"/>
                </a:lnTo>
                <a:lnTo>
                  <a:pt x="65010" y="40180"/>
                </a:lnTo>
                <a:lnTo>
                  <a:pt x="65190" y="40400"/>
                </a:lnTo>
                <a:lnTo>
                  <a:pt x="65360" y="40530"/>
                </a:lnTo>
                <a:lnTo>
                  <a:pt x="65630" y="40570"/>
                </a:lnTo>
                <a:lnTo>
                  <a:pt x="65770" y="40560"/>
                </a:lnTo>
                <a:lnTo>
                  <a:pt x="65880" y="40530"/>
                </a:lnTo>
                <a:lnTo>
                  <a:pt x="65980" y="40490"/>
                </a:lnTo>
                <a:lnTo>
                  <a:pt x="66110" y="40490"/>
                </a:lnTo>
                <a:lnTo>
                  <a:pt x="66320" y="40580"/>
                </a:lnTo>
                <a:lnTo>
                  <a:pt x="66930" y="41100"/>
                </a:lnTo>
                <a:lnTo>
                  <a:pt x="67150" y="41370"/>
                </a:lnTo>
                <a:lnTo>
                  <a:pt x="67470" y="41620"/>
                </a:lnTo>
                <a:lnTo>
                  <a:pt x="67880" y="41850"/>
                </a:lnTo>
                <a:lnTo>
                  <a:pt x="68000" y="41900"/>
                </a:lnTo>
                <a:lnTo>
                  <a:pt x="68190" y="41930"/>
                </a:lnTo>
                <a:lnTo>
                  <a:pt x="68330" y="41980"/>
                </a:lnTo>
                <a:lnTo>
                  <a:pt x="68430" y="42000"/>
                </a:lnTo>
                <a:lnTo>
                  <a:pt x="68490" y="41990"/>
                </a:lnTo>
                <a:lnTo>
                  <a:pt x="68530" y="41940"/>
                </a:lnTo>
                <a:lnTo>
                  <a:pt x="68550" y="41890"/>
                </a:lnTo>
                <a:lnTo>
                  <a:pt x="68560" y="41840"/>
                </a:lnTo>
                <a:lnTo>
                  <a:pt x="68550" y="41800"/>
                </a:lnTo>
                <a:lnTo>
                  <a:pt x="68530" y="41770"/>
                </a:lnTo>
                <a:lnTo>
                  <a:pt x="68520" y="41720"/>
                </a:lnTo>
                <a:lnTo>
                  <a:pt x="68540" y="41670"/>
                </a:lnTo>
                <a:lnTo>
                  <a:pt x="68610" y="41620"/>
                </a:lnTo>
                <a:lnTo>
                  <a:pt x="68760" y="41620"/>
                </a:lnTo>
                <a:lnTo>
                  <a:pt x="68990" y="41660"/>
                </a:lnTo>
                <a:lnTo>
                  <a:pt x="69270" y="41790"/>
                </a:lnTo>
                <a:lnTo>
                  <a:pt x="69440" y="41910"/>
                </a:lnTo>
                <a:lnTo>
                  <a:pt x="69500" y="42040"/>
                </a:lnTo>
                <a:lnTo>
                  <a:pt x="69490" y="42150"/>
                </a:lnTo>
                <a:lnTo>
                  <a:pt x="69500" y="42320"/>
                </a:lnTo>
                <a:lnTo>
                  <a:pt x="69560" y="42490"/>
                </a:lnTo>
                <a:lnTo>
                  <a:pt x="69820" y="42760"/>
                </a:lnTo>
                <a:lnTo>
                  <a:pt x="69990" y="42870"/>
                </a:lnTo>
                <a:lnTo>
                  <a:pt x="70120" y="42920"/>
                </a:lnTo>
                <a:lnTo>
                  <a:pt x="70240" y="42910"/>
                </a:lnTo>
                <a:lnTo>
                  <a:pt x="70350" y="42860"/>
                </a:lnTo>
                <a:lnTo>
                  <a:pt x="70580" y="42730"/>
                </a:lnTo>
                <a:lnTo>
                  <a:pt x="70700" y="42690"/>
                </a:lnTo>
                <a:lnTo>
                  <a:pt x="70830" y="42690"/>
                </a:lnTo>
                <a:lnTo>
                  <a:pt x="70890" y="42740"/>
                </a:lnTo>
                <a:lnTo>
                  <a:pt x="70910" y="42830"/>
                </a:lnTo>
                <a:lnTo>
                  <a:pt x="70880" y="43080"/>
                </a:lnTo>
                <a:lnTo>
                  <a:pt x="70920" y="43200"/>
                </a:lnTo>
                <a:lnTo>
                  <a:pt x="71000" y="43220"/>
                </a:lnTo>
                <a:lnTo>
                  <a:pt x="71090" y="43180"/>
                </a:lnTo>
                <a:lnTo>
                  <a:pt x="71170" y="43110"/>
                </a:lnTo>
                <a:lnTo>
                  <a:pt x="71250" y="43010"/>
                </a:lnTo>
                <a:lnTo>
                  <a:pt x="71340" y="42940"/>
                </a:lnTo>
                <a:lnTo>
                  <a:pt x="71430" y="42910"/>
                </a:lnTo>
                <a:lnTo>
                  <a:pt x="71590" y="42940"/>
                </a:lnTo>
                <a:lnTo>
                  <a:pt x="71690" y="43000"/>
                </a:lnTo>
                <a:lnTo>
                  <a:pt x="71790" y="43090"/>
                </a:lnTo>
                <a:lnTo>
                  <a:pt x="71870" y="43120"/>
                </a:lnTo>
                <a:lnTo>
                  <a:pt x="72040" y="43110"/>
                </a:lnTo>
                <a:lnTo>
                  <a:pt x="72160" y="43140"/>
                </a:lnTo>
                <a:lnTo>
                  <a:pt x="72220" y="43200"/>
                </a:lnTo>
                <a:lnTo>
                  <a:pt x="72260" y="43300"/>
                </a:lnTo>
                <a:lnTo>
                  <a:pt x="72280" y="43400"/>
                </a:lnTo>
                <a:lnTo>
                  <a:pt x="72300" y="43510"/>
                </a:lnTo>
                <a:lnTo>
                  <a:pt x="72370" y="43620"/>
                </a:lnTo>
                <a:lnTo>
                  <a:pt x="72460" y="43660"/>
                </a:lnTo>
                <a:lnTo>
                  <a:pt x="72920" y="43790"/>
                </a:lnTo>
                <a:lnTo>
                  <a:pt x="73130" y="43820"/>
                </a:lnTo>
                <a:lnTo>
                  <a:pt x="73570" y="43800"/>
                </a:lnTo>
                <a:lnTo>
                  <a:pt x="73540" y="44060"/>
                </a:lnTo>
                <a:lnTo>
                  <a:pt x="73360" y="44370"/>
                </a:lnTo>
                <a:lnTo>
                  <a:pt x="73300" y="44560"/>
                </a:lnTo>
                <a:lnTo>
                  <a:pt x="73230" y="44870"/>
                </a:lnTo>
                <a:lnTo>
                  <a:pt x="73140" y="44980"/>
                </a:lnTo>
                <a:lnTo>
                  <a:pt x="73020" y="45000"/>
                </a:lnTo>
                <a:lnTo>
                  <a:pt x="72870" y="44980"/>
                </a:lnTo>
                <a:lnTo>
                  <a:pt x="72730" y="44980"/>
                </a:lnTo>
                <a:lnTo>
                  <a:pt x="72540" y="45060"/>
                </a:lnTo>
                <a:lnTo>
                  <a:pt x="72480" y="45170"/>
                </a:lnTo>
                <a:lnTo>
                  <a:pt x="72480" y="45310"/>
                </a:lnTo>
                <a:lnTo>
                  <a:pt x="72530" y="45620"/>
                </a:lnTo>
                <a:lnTo>
                  <a:pt x="72490" y="45820"/>
                </a:lnTo>
                <a:lnTo>
                  <a:pt x="72430" y="45880"/>
                </a:lnTo>
                <a:lnTo>
                  <a:pt x="72360" y="45860"/>
                </a:lnTo>
                <a:lnTo>
                  <a:pt x="72290" y="45810"/>
                </a:lnTo>
                <a:lnTo>
                  <a:pt x="72190" y="45780"/>
                </a:lnTo>
                <a:lnTo>
                  <a:pt x="72060" y="45780"/>
                </a:lnTo>
                <a:lnTo>
                  <a:pt x="71680" y="45900"/>
                </a:lnTo>
                <a:lnTo>
                  <a:pt x="71560" y="45900"/>
                </a:lnTo>
                <a:lnTo>
                  <a:pt x="71110" y="45830"/>
                </a:lnTo>
                <a:lnTo>
                  <a:pt x="70340" y="46100"/>
                </a:lnTo>
                <a:lnTo>
                  <a:pt x="70200" y="46220"/>
                </a:lnTo>
                <a:lnTo>
                  <a:pt x="70120" y="46330"/>
                </a:lnTo>
                <a:lnTo>
                  <a:pt x="70110" y="46430"/>
                </a:lnTo>
                <a:lnTo>
                  <a:pt x="70120" y="46530"/>
                </a:lnTo>
                <a:lnTo>
                  <a:pt x="70260" y="46900"/>
                </a:lnTo>
                <a:lnTo>
                  <a:pt x="70320" y="46960"/>
                </a:lnTo>
                <a:lnTo>
                  <a:pt x="70410" y="46980"/>
                </a:lnTo>
                <a:lnTo>
                  <a:pt x="70530" y="46960"/>
                </a:lnTo>
                <a:lnTo>
                  <a:pt x="70610" y="46870"/>
                </a:lnTo>
                <a:lnTo>
                  <a:pt x="70640" y="46780"/>
                </a:lnTo>
                <a:lnTo>
                  <a:pt x="70650" y="46700"/>
                </a:lnTo>
                <a:lnTo>
                  <a:pt x="70650" y="46600"/>
                </a:lnTo>
                <a:lnTo>
                  <a:pt x="70710" y="46540"/>
                </a:lnTo>
                <a:lnTo>
                  <a:pt x="70790" y="46510"/>
                </a:lnTo>
                <a:lnTo>
                  <a:pt x="70880" y="46510"/>
                </a:lnTo>
                <a:lnTo>
                  <a:pt x="70970" y="46560"/>
                </a:lnTo>
                <a:lnTo>
                  <a:pt x="71030" y="46640"/>
                </a:lnTo>
                <a:lnTo>
                  <a:pt x="71070" y="46740"/>
                </a:lnTo>
                <a:lnTo>
                  <a:pt x="71080" y="46850"/>
                </a:lnTo>
                <a:lnTo>
                  <a:pt x="71070" y="47120"/>
                </a:lnTo>
                <a:lnTo>
                  <a:pt x="71080" y="47270"/>
                </a:lnTo>
                <a:lnTo>
                  <a:pt x="71130" y="47360"/>
                </a:lnTo>
                <a:lnTo>
                  <a:pt x="71220" y="47410"/>
                </a:lnTo>
                <a:lnTo>
                  <a:pt x="71340" y="47450"/>
                </a:lnTo>
                <a:lnTo>
                  <a:pt x="71420" y="47510"/>
                </a:lnTo>
                <a:lnTo>
                  <a:pt x="71480" y="47620"/>
                </a:lnTo>
                <a:lnTo>
                  <a:pt x="71490" y="47750"/>
                </a:lnTo>
                <a:lnTo>
                  <a:pt x="71480" y="48020"/>
                </a:lnTo>
                <a:lnTo>
                  <a:pt x="71480" y="48140"/>
                </a:lnTo>
                <a:lnTo>
                  <a:pt x="71520" y="48230"/>
                </a:lnTo>
                <a:lnTo>
                  <a:pt x="71590" y="48280"/>
                </a:lnTo>
                <a:lnTo>
                  <a:pt x="71720" y="48300"/>
                </a:lnTo>
                <a:lnTo>
                  <a:pt x="71950" y="48290"/>
                </a:lnTo>
                <a:lnTo>
                  <a:pt x="72030" y="48330"/>
                </a:lnTo>
                <a:lnTo>
                  <a:pt x="72080" y="48410"/>
                </a:lnTo>
                <a:lnTo>
                  <a:pt x="72100" y="48540"/>
                </a:lnTo>
                <a:lnTo>
                  <a:pt x="72090" y="48760"/>
                </a:lnTo>
                <a:lnTo>
                  <a:pt x="72050" y="49050"/>
                </a:lnTo>
                <a:lnTo>
                  <a:pt x="71940" y="49550"/>
                </a:lnTo>
                <a:lnTo>
                  <a:pt x="71870" y="49780"/>
                </a:lnTo>
                <a:lnTo>
                  <a:pt x="71790" y="49910"/>
                </a:lnTo>
                <a:lnTo>
                  <a:pt x="71440" y="50000"/>
                </a:lnTo>
                <a:lnTo>
                  <a:pt x="71340" y="50060"/>
                </a:lnTo>
                <a:lnTo>
                  <a:pt x="71220" y="50180"/>
                </a:lnTo>
                <a:lnTo>
                  <a:pt x="71180" y="50300"/>
                </a:lnTo>
                <a:lnTo>
                  <a:pt x="71210" y="50430"/>
                </a:lnTo>
                <a:lnTo>
                  <a:pt x="71300" y="50510"/>
                </a:lnTo>
                <a:lnTo>
                  <a:pt x="71400" y="50630"/>
                </a:lnTo>
                <a:lnTo>
                  <a:pt x="71460" y="50800"/>
                </a:lnTo>
                <a:lnTo>
                  <a:pt x="71400" y="51430"/>
                </a:lnTo>
                <a:lnTo>
                  <a:pt x="71430" y="51520"/>
                </a:lnTo>
                <a:lnTo>
                  <a:pt x="71220" y="51630"/>
                </a:lnTo>
                <a:lnTo>
                  <a:pt x="71180" y="51690"/>
                </a:lnTo>
                <a:lnTo>
                  <a:pt x="71180" y="51770"/>
                </a:lnTo>
                <a:lnTo>
                  <a:pt x="71240" y="51840"/>
                </a:lnTo>
                <a:lnTo>
                  <a:pt x="71350" y="51910"/>
                </a:lnTo>
                <a:lnTo>
                  <a:pt x="71420" y="51970"/>
                </a:lnTo>
                <a:lnTo>
                  <a:pt x="71460" y="52050"/>
                </a:lnTo>
                <a:lnTo>
                  <a:pt x="71420" y="52100"/>
                </a:lnTo>
                <a:lnTo>
                  <a:pt x="71320" y="52150"/>
                </a:lnTo>
                <a:lnTo>
                  <a:pt x="71100" y="52210"/>
                </a:lnTo>
                <a:lnTo>
                  <a:pt x="70830" y="52320"/>
                </a:lnTo>
                <a:lnTo>
                  <a:pt x="70770" y="52330"/>
                </a:lnTo>
                <a:lnTo>
                  <a:pt x="70700" y="52320"/>
                </a:lnTo>
                <a:lnTo>
                  <a:pt x="70660" y="52290"/>
                </a:lnTo>
                <a:lnTo>
                  <a:pt x="70650" y="52220"/>
                </a:lnTo>
                <a:lnTo>
                  <a:pt x="70650" y="52150"/>
                </a:lnTo>
                <a:lnTo>
                  <a:pt x="70670" y="52070"/>
                </a:lnTo>
                <a:lnTo>
                  <a:pt x="70670" y="51980"/>
                </a:lnTo>
                <a:lnTo>
                  <a:pt x="70660" y="51880"/>
                </a:lnTo>
                <a:lnTo>
                  <a:pt x="70600" y="51790"/>
                </a:lnTo>
                <a:lnTo>
                  <a:pt x="70510" y="51700"/>
                </a:lnTo>
                <a:lnTo>
                  <a:pt x="70380" y="51610"/>
                </a:lnTo>
                <a:lnTo>
                  <a:pt x="70230" y="51540"/>
                </a:lnTo>
                <a:lnTo>
                  <a:pt x="70010" y="51470"/>
                </a:lnTo>
                <a:lnTo>
                  <a:pt x="69860" y="51490"/>
                </a:lnTo>
                <a:lnTo>
                  <a:pt x="69740" y="51560"/>
                </a:lnTo>
                <a:lnTo>
                  <a:pt x="69640" y="51670"/>
                </a:lnTo>
                <a:lnTo>
                  <a:pt x="69510" y="51750"/>
                </a:lnTo>
                <a:lnTo>
                  <a:pt x="69370" y="51750"/>
                </a:lnTo>
                <a:lnTo>
                  <a:pt x="69240" y="51690"/>
                </a:lnTo>
                <a:lnTo>
                  <a:pt x="68950" y="51510"/>
                </a:lnTo>
                <a:lnTo>
                  <a:pt x="68730" y="51430"/>
                </a:lnTo>
                <a:lnTo>
                  <a:pt x="68540" y="51420"/>
                </a:lnTo>
                <a:lnTo>
                  <a:pt x="68200" y="51490"/>
                </a:lnTo>
                <a:lnTo>
                  <a:pt x="68060" y="51490"/>
                </a:lnTo>
                <a:lnTo>
                  <a:pt x="67950" y="51460"/>
                </a:lnTo>
                <a:lnTo>
                  <a:pt x="67850" y="51410"/>
                </a:lnTo>
                <a:lnTo>
                  <a:pt x="67270" y="51310"/>
                </a:lnTo>
                <a:lnTo>
                  <a:pt x="66640" y="51360"/>
                </a:lnTo>
                <a:lnTo>
                  <a:pt x="66410" y="51350"/>
                </a:lnTo>
                <a:lnTo>
                  <a:pt x="66240" y="51300"/>
                </a:lnTo>
                <a:lnTo>
                  <a:pt x="65910" y="51010"/>
                </a:lnTo>
                <a:lnTo>
                  <a:pt x="65700" y="50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Brasov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4410" y="42900"/>
                </a:moveTo>
                <a:lnTo>
                  <a:pt x="54210" y="42990"/>
                </a:lnTo>
                <a:lnTo>
                  <a:pt x="54150" y="43080"/>
                </a:lnTo>
                <a:lnTo>
                  <a:pt x="54060" y="43250"/>
                </a:lnTo>
                <a:lnTo>
                  <a:pt x="54010" y="43400"/>
                </a:lnTo>
                <a:lnTo>
                  <a:pt x="53840" y="43620"/>
                </a:lnTo>
                <a:lnTo>
                  <a:pt x="53250" y="43770"/>
                </a:lnTo>
                <a:lnTo>
                  <a:pt x="52930" y="43390"/>
                </a:lnTo>
                <a:lnTo>
                  <a:pt x="52400" y="42200"/>
                </a:lnTo>
                <a:lnTo>
                  <a:pt x="52260" y="42020"/>
                </a:lnTo>
                <a:lnTo>
                  <a:pt x="52100" y="41910"/>
                </a:lnTo>
                <a:lnTo>
                  <a:pt x="51950" y="41850"/>
                </a:lnTo>
                <a:lnTo>
                  <a:pt x="51780" y="41750"/>
                </a:lnTo>
                <a:lnTo>
                  <a:pt x="51420" y="41420"/>
                </a:lnTo>
                <a:lnTo>
                  <a:pt x="51190" y="41290"/>
                </a:lnTo>
                <a:lnTo>
                  <a:pt x="50120" y="41150"/>
                </a:lnTo>
                <a:lnTo>
                  <a:pt x="49530" y="41200"/>
                </a:lnTo>
                <a:lnTo>
                  <a:pt x="49240" y="41180"/>
                </a:lnTo>
                <a:lnTo>
                  <a:pt x="49130" y="41190"/>
                </a:lnTo>
                <a:lnTo>
                  <a:pt x="49010" y="41230"/>
                </a:lnTo>
                <a:lnTo>
                  <a:pt x="48840" y="41340"/>
                </a:lnTo>
                <a:lnTo>
                  <a:pt x="48730" y="41380"/>
                </a:lnTo>
                <a:lnTo>
                  <a:pt x="48650" y="41340"/>
                </a:lnTo>
                <a:lnTo>
                  <a:pt x="48580" y="41240"/>
                </a:lnTo>
                <a:lnTo>
                  <a:pt x="48510" y="41110"/>
                </a:lnTo>
                <a:lnTo>
                  <a:pt x="48360" y="40940"/>
                </a:lnTo>
                <a:lnTo>
                  <a:pt x="48230" y="40870"/>
                </a:lnTo>
                <a:lnTo>
                  <a:pt x="48080" y="40830"/>
                </a:lnTo>
                <a:lnTo>
                  <a:pt x="47480" y="40890"/>
                </a:lnTo>
                <a:lnTo>
                  <a:pt x="47460" y="40610"/>
                </a:lnTo>
                <a:lnTo>
                  <a:pt x="47430" y="40400"/>
                </a:lnTo>
                <a:lnTo>
                  <a:pt x="47390" y="40000"/>
                </a:lnTo>
                <a:lnTo>
                  <a:pt x="47310" y="39550"/>
                </a:lnTo>
                <a:lnTo>
                  <a:pt x="47270" y="39380"/>
                </a:lnTo>
                <a:lnTo>
                  <a:pt x="47210" y="39220"/>
                </a:lnTo>
                <a:lnTo>
                  <a:pt x="46910" y="38580"/>
                </a:lnTo>
                <a:lnTo>
                  <a:pt x="46910" y="38440"/>
                </a:lnTo>
                <a:lnTo>
                  <a:pt x="46950" y="38320"/>
                </a:lnTo>
                <a:lnTo>
                  <a:pt x="47100" y="38210"/>
                </a:lnTo>
                <a:lnTo>
                  <a:pt x="47440" y="38060"/>
                </a:lnTo>
                <a:lnTo>
                  <a:pt x="47620" y="38010"/>
                </a:lnTo>
                <a:lnTo>
                  <a:pt x="47790" y="37940"/>
                </a:lnTo>
                <a:lnTo>
                  <a:pt x="47920" y="37840"/>
                </a:lnTo>
                <a:lnTo>
                  <a:pt x="47970" y="37690"/>
                </a:lnTo>
                <a:lnTo>
                  <a:pt x="47940" y="37600"/>
                </a:lnTo>
                <a:lnTo>
                  <a:pt x="47870" y="37550"/>
                </a:lnTo>
                <a:lnTo>
                  <a:pt x="47810" y="37520"/>
                </a:lnTo>
                <a:lnTo>
                  <a:pt x="47750" y="37450"/>
                </a:lnTo>
                <a:lnTo>
                  <a:pt x="47730" y="37360"/>
                </a:lnTo>
                <a:lnTo>
                  <a:pt x="47730" y="37240"/>
                </a:lnTo>
                <a:lnTo>
                  <a:pt x="47740" y="37090"/>
                </a:lnTo>
                <a:lnTo>
                  <a:pt x="47700" y="36990"/>
                </a:lnTo>
                <a:lnTo>
                  <a:pt x="47570" y="36830"/>
                </a:lnTo>
                <a:lnTo>
                  <a:pt x="47540" y="36750"/>
                </a:lnTo>
                <a:lnTo>
                  <a:pt x="47540" y="36640"/>
                </a:lnTo>
                <a:lnTo>
                  <a:pt x="47600" y="36550"/>
                </a:lnTo>
                <a:lnTo>
                  <a:pt x="48030" y="36320"/>
                </a:lnTo>
                <a:lnTo>
                  <a:pt x="48180" y="36170"/>
                </a:lnTo>
                <a:lnTo>
                  <a:pt x="48340" y="36080"/>
                </a:lnTo>
                <a:lnTo>
                  <a:pt x="48450" y="36060"/>
                </a:lnTo>
                <a:lnTo>
                  <a:pt x="48530" y="36080"/>
                </a:lnTo>
                <a:lnTo>
                  <a:pt x="48610" y="36130"/>
                </a:lnTo>
                <a:lnTo>
                  <a:pt x="48670" y="36130"/>
                </a:lnTo>
                <a:lnTo>
                  <a:pt x="48750" y="36090"/>
                </a:lnTo>
                <a:lnTo>
                  <a:pt x="48780" y="35960"/>
                </a:lnTo>
                <a:lnTo>
                  <a:pt x="48770" y="35850"/>
                </a:lnTo>
                <a:lnTo>
                  <a:pt x="48710" y="35670"/>
                </a:lnTo>
                <a:lnTo>
                  <a:pt x="48730" y="35580"/>
                </a:lnTo>
                <a:lnTo>
                  <a:pt x="48790" y="35520"/>
                </a:lnTo>
                <a:lnTo>
                  <a:pt x="49330" y="35230"/>
                </a:lnTo>
                <a:lnTo>
                  <a:pt x="49900" y="34750"/>
                </a:lnTo>
                <a:lnTo>
                  <a:pt x="50100" y="34470"/>
                </a:lnTo>
                <a:lnTo>
                  <a:pt x="50040" y="34190"/>
                </a:lnTo>
                <a:lnTo>
                  <a:pt x="50080" y="34070"/>
                </a:lnTo>
                <a:lnTo>
                  <a:pt x="50140" y="33920"/>
                </a:lnTo>
                <a:lnTo>
                  <a:pt x="50230" y="33810"/>
                </a:lnTo>
                <a:lnTo>
                  <a:pt x="50450" y="33640"/>
                </a:lnTo>
                <a:lnTo>
                  <a:pt x="50580" y="33560"/>
                </a:lnTo>
                <a:lnTo>
                  <a:pt x="50720" y="33520"/>
                </a:lnTo>
                <a:lnTo>
                  <a:pt x="51600" y="33480"/>
                </a:lnTo>
                <a:lnTo>
                  <a:pt x="52080" y="33370"/>
                </a:lnTo>
                <a:lnTo>
                  <a:pt x="52600" y="33280"/>
                </a:lnTo>
                <a:lnTo>
                  <a:pt x="53130" y="33040"/>
                </a:lnTo>
                <a:lnTo>
                  <a:pt x="53290" y="33040"/>
                </a:lnTo>
                <a:lnTo>
                  <a:pt x="53450" y="33070"/>
                </a:lnTo>
                <a:lnTo>
                  <a:pt x="53650" y="33180"/>
                </a:lnTo>
                <a:lnTo>
                  <a:pt x="53810" y="33330"/>
                </a:lnTo>
                <a:lnTo>
                  <a:pt x="53960" y="33440"/>
                </a:lnTo>
                <a:lnTo>
                  <a:pt x="54380" y="33590"/>
                </a:lnTo>
                <a:lnTo>
                  <a:pt x="54650" y="33890"/>
                </a:lnTo>
                <a:lnTo>
                  <a:pt x="54590" y="34080"/>
                </a:lnTo>
                <a:lnTo>
                  <a:pt x="54610" y="34200"/>
                </a:lnTo>
                <a:lnTo>
                  <a:pt x="54700" y="34350"/>
                </a:lnTo>
                <a:lnTo>
                  <a:pt x="55010" y="34590"/>
                </a:lnTo>
                <a:lnTo>
                  <a:pt x="55140" y="34760"/>
                </a:lnTo>
                <a:lnTo>
                  <a:pt x="55220" y="34680"/>
                </a:lnTo>
                <a:lnTo>
                  <a:pt x="55410" y="34670"/>
                </a:lnTo>
                <a:lnTo>
                  <a:pt x="55610" y="34720"/>
                </a:lnTo>
                <a:lnTo>
                  <a:pt x="55730" y="34820"/>
                </a:lnTo>
                <a:lnTo>
                  <a:pt x="55770" y="35060"/>
                </a:lnTo>
                <a:lnTo>
                  <a:pt x="55640" y="35520"/>
                </a:lnTo>
                <a:lnTo>
                  <a:pt x="55670" y="35660"/>
                </a:lnTo>
                <a:lnTo>
                  <a:pt x="55670" y="35760"/>
                </a:lnTo>
                <a:lnTo>
                  <a:pt x="55610" y="35950"/>
                </a:lnTo>
                <a:lnTo>
                  <a:pt x="55590" y="36260"/>
                </a:lnTo>
                <a:lnTo>
                  <a:pt x="55600" y="37160"/>
                </a:lnTo>
                <a:lnTo>
                  <a:pt x="55640" y="37370"/>
                </a:lnTo>
                <a:lnTo>
                  <a:pt x="55730" y="37550"/>
                </a:lnTo>
                <a:lnTo>
                  <a:pt x="56410" y="38010"/>
                </a:lnTo>
                <a:lnTo>
                  <a:pt x="56710" y="38320"/>
                </a:lnTo>
                <a:lnTo>
                  <a:pt x="56730" y="38780"/>
                </a:lnTo>
                <a:lnTo>
                  <a:pt x="56900" y="38780"/>
                </a:lnTo>
                <a:lnTo>
                  <a:pt x="56970" y="38750"/>
                </a:lnTo>
                <a:lnTo>
                  <a:pt x="57050" y="38680"/>
                </a:lnTo>
                <a:lnTo>
                  <a:pt x="57190" y="38780"/>
                </a:lnTo>
                <a:lnTo>
                  <a:pt x="57320" y="38770"/>
                </a:lnTo>
                <a:lnTo>
                  <a:pt x="57460" y="38710"/>
                </a:lnTo>
                <a:lnTo>
                  <a:pt x="57610" y="38680"/>
                </a:lnTo>
                <a:lnTo>
                  <a:pt x="57670" y="38600"/>
                </a:lnTo>
                <a:lnTo>
                  <a:pt x="57820" y="38820"/>
                </a:lnTo>
                <a:lnTo>
                  <a:pt x="57980" y="38910"/>
                </a:lnTo>
                <a:lnTo>
                  <a:pt x="58880" y="39250"/>
                </a:lnTo>
                <a:lnTo>
                  <a:pt x="59120" y="39420"/>
                </a:lnTo>
                <a:lnTo>
                  <a:pt x="59400" y="39710"/>
                </a:lnTo>
                <a:lnTo>
                  <a:pt x="59550" y="39950"/>
                </a:lnTo>
                <a:lnTo>
                  <a:pt x="59700" y="40250"/>
                </a:lnTo>
                <a:lnTo>
                  <a:pt x="59800" y="40330"/>
                </a:lnTo>
                <a:lnTo>
                  <a:pt x="59990" y="40410"/>
                </a:lnTo>
                <a:lnTo>
                  <a:pt x="60170" y="40520"/>
                </a:lnTo>
                <a:lnTo>
                  <a:pt x="60350" y="40680"/>
                </a:lnTo>
                <a:lnTo>
                  <a:pt x="60650" y="41140"/>
                </a:lnTo>
                <a:lnTo>
                  <a:pt x="60860" y="41360"/>
                </a:lnTo>
                <a:lnTo>
                  <a:pt x="60330" y="42490"/>
                </a:lnTo>
                <a:lnTo>
                  <a:pt x="59880" y="42400"/>
                </a:lnTo>
                <a:lnTo>
                  <a:pt x="59370" y="42100"/>
                </a:lnTo>
                <a:lnTo>
                  <a:pt x="59160" y="42070"/>
                </a:lnTo>
                <a:lnTo>
                  <a:pt x="59030" y="42120"/>
                </a:lnTo>
                <a:lnTo>
                  <a:pt x="58960" y="42240"/>
                </a:lnTo>
                <a:lnTo>
                  <a:pt x="58920" y="42390"/>
                </a:lnTo>
                <a:lnTo>
                  <a:pt x="58890" y="42540"/>
                </a:lnTo>
                <a:lnTo>
                  <a:pt x="58850" y="42720"/>
                </a:lnTo>
                <a:lnTo>
                  <a:pt x="58760" y="42880"/>
                </a:lnTo>
                <a:lnTo>
                  <a:pt x="58570" y="43040"/>
                </a:lnTo>
                <a:lnTo>
                  <a:pt x="58410" y="43090"/>
                </a:lnTo>
                <a:lnTo>
                  <a:pt x="58270" y="43070"/>
                </a:lnTo>
                <a:lnTo>
                  <a:pt x="58190" y="42990"/>
                </a:lnTo>
                <a:lnTo>
                  <a:pt x="58060" y="42770"/>
                </a:lnTo>
                <a:lnTo>
                  <a:pt x="57990" y="42680"/>
                </a:lnTo>
                <a:lnTo>
                  <a:pt x="57880" y="42610"/>
                </a:lnTo>
                <a:lnTo>
                  <a:pt x="57760" y="42620"/>
                </a:lnTo>
                <a:lnTo>
                  <a:pt x="57490" y="42710"/>
                </a:lnTo>
                <a:lnTo>
                  <a:pt x="57350" y="42690"/>
                </a:lnTo>
                <a:lnTo>
                  <a:pt x="56940" y="42530"/>
                </a:lnTo>
                <a:lnTo>
                  <a:pt x="56530" y="42440"/>
                </a:lnTo>
                <a:lnTo>
                  <a:pt x="56310" y="42450"/>
                </a:lnTo>
                <a:lnTo>
                  <a:pt x="54690" y="42740"/>
                </a:lnTo>
                <a:lnTo>
                  <a:pt x="54560" y="42790"/>
                </a:lnTo>
                <a:lnTo>
                  <a:pt x="54410" y="42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Sibiu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47480" y="40890"/>
                </a:moveTo>
                <a:lnTo>
                  <a:pt x="45730" y="41400"/>
                </a:lnTo>
                <a:lnTo>
                  <a:pt x="43760" y="41380"/>
                </a:lnTo>
                <a:lnTo>
                  <a:pt x="42420" y="41690"/>
                </a:lnTo>
                <a:lnTo>
                  <a:pt x="42290" y="41740"/>
                </a:lnTo>
                <a:lnTo>
                  <a:pt x="41320" y="42290"/>
                </a:lnTo>
                <a:lnTo>
                  <a:pt x="41140" y="42300"/>
                </a:lnTo>
                <a:lnTo>
                  <a:pt x="40990" y="42270"/>
                </a:lnTo>
                <a:lnTo>
                  <a:pt x="40650" y="42120"/>
                </a:lnTo>
                <a:lnTo>
                  <a:pt x="40290" y="42080"/>
                </a:lnTo>
                <a:lnTo>
                  <a:pt x="38680" y="42130"/>
                </a:lnTo>
                <a:lnTo>
                  <a:pt x="38540" y="42180"/>
                </a:lnTo>
                <a:lnTo>
                  <a:pt x="38460" y="42270"/>
                </a:lnTo>
                <a:lnTo>
                  <a:pt x="38370" y="42360"/>
                </a:lnTo>
                <a:lnTo>
                  <a:pt x="38290" y="42430"/>
                </a:lnTo>
                <a:lnTo>
                  <a:pt x="38170" y="42470"/>
                </a:lnTo>
                <a:lnTo>
                  <a:pt x="38000" y="42470"/>
                </a:lnTo>
                <a:lnTo>
                  <a:pt x="37870" y="42520"/>
                </a:lnTo>
                <a:lnTo>
                  <a:pt x="37580" y="42750"/>
                </a:lnTo>
                <a:lnTo>
                  <a:pt x="37380" y="42880"/>
                </a:lnTo>
                <a:lnTo>
                  <a:pt x="37270" y="42920"/>
                </a:lnTo>
                <a:lnTo>
                  <a:pt x="37070" y="42900"/>
                </a:lnTo>
                <a:lnTo>
                  <a:pt x="37330" y="42510"/>
                </a:lnTo>
                <a:lnTo>
                  <a:pt x="37320" y="42380"/>
                </a:lnTo>
                <a:lnTo>
                  <a:pt x="37280" y="42200"/>
                </a:lnTo>
                <a:lnTo>
                  <a:pt x="37050" y="41790"/>
                </a:lnTo>
                <a:lnTo>
                  <a:pt x="36950" y="41490"/>
                </a:lnTo>
                <a:lnTo>
                  <a:pt x="36980" y="41270"/>
                </a:lnTo>
                <a:lnTo>
                  <a:pt x="37050" y="41030"/>
                </a:lnTo>
                <a:lnTo>
                  <a:pt x="37130" y="40620"/>
                </a:lnTo>
                <a:lnTo>
                  <a:pt x="37110" y="40370"/>
                </a:lnTo>
                <a:lnTo>
                  <a:pt x="37050" y="40140"/>
                </a:lnTo>
                <a:lnTo>
                  <a:pt x="36970" y="39940"/>
                </a:lnTo>
                <a:lnTo>
                  <a:pt x="36910" y="39590"/>
                </a:lnTo>
                <a:lnTo>
                  <a:pt x="36940" y="39340"/>
                </a:lnTo>
                <a:lnTo>
                  <a:pt x="37150" y="38640"/>
                </a:lnTo>
                <a:lnTo>
                  <a:pt x="37220" y="38500"/>
                </a:lnTo>
                <a:lnTo>
                  <a:pt x="37280" y="38410"/>
                </a:lnTo>
                <a:lnTo>
                  <a:pt x="37360" y="38310"/>
                </a:lnTo>
                <a:lnTo>
                  <a:pt x="37430" y="38260"/>
                </a:lnTo>
                <a:lnTo>
                  <a:pt x="37490" y="38230"/>
                </a:lnTo>
                <a:lnTo>
                  <a:pt x="37560" y="38230"/>
                </a:lnTo>
                <a:lnTo>
                  <a:pt x="37710" y="38260"/>
                </a:lnTo>
                <a:lnTo>
                  <a:pt x="37800" y="38250"/>
                </a:lnTo>
                <a:lnTo>
                  <a:pt x="37870" y="38200"/>
                </a:lnTo>
                <a:lnTo>
                  <a:pt x="37930" y="38120"/>
                </a:lnTo>
                <a:lnTo>
                  <a:pt x="38060" y="37870"/>
                </a:lnTo>
                <a:lnTo>
                  <a:pt x="38390" y="37360"/>
                </a:lnTo>
                <a:lnTo>
                  <a:pt x="38410" y="37250"/>
                </a:lnTo>
                <a:lnTo>
                  <a:pt x="38340" y="37170"/>
                </a:lnTo>
                <a:lnTo>
                  <a:pt x="38230" y="37110"/>
                </a:lnTo>
                <a:lnTo>
                  <a:pt x="37980" y="37050"/>
                </a:lnTo>
                <a:lnTo>
                  <a:pt x="37890" y="37000"/>
                </a:lnTo>
                <a:lnTo>
                  <a:pt x="37830" y="36910"/>
                </a:lnTo>
                <a:lnTo>
                  <a:pt x="37790" y="36460"/>
                </a:lnTo>
                <a:lnTo>
                  <a:pt x="37830" y="36380"/>
                </a:lnTo>
                <a:lnTo>
                  <a:pt x="37900" y="36350"/>
                </a:lnTo>
                <a:lnTo>
                  <a:pt x="38000" y="36340"/>
                </a:lnTo>
                <a:lnTo>
                  <a:pt x="38090" y="36360"/>
                </a:lnTo>
                <a:lnTo>
                  <a:pt x="38180" y="36410"/>
                </a:lnTo>
                <a:lnTo>
                  <a:pt x="38260" y="36480"/>
                </a:lnTo>
                <a:lnTo>
                  <a:pt x="38350" y="36520"/>
                </a:lnTo>
                <a:lnTo>
                  <a:pt x="38440" y="36530"/>
                </a:lnTo>
                <a:lnTo>
                  <a:pt x="38600" y="36490"/>
                </a:lnTo>
                <a:lnTo>
                  <a:pt x="38660" y="36490"/>
                </a:lnTo>
                <a:lnTo>
                  <a:pt x="38730" y="36500"/>
                </a:lnTo>
                <a:lnTo>
                  <a:pt x="38830" y="36500"/>
                </a:lnTo>
                <a:lnTo>
                  <a:pt x="38940" y="36480"/>
                </a:lnTo>
                <a:lnTo>
                  <a:pt x="39080" y="36390"/>
                </a:lnTo>
                <a:lnTo>
                  <a:pt x="39220" y="36280"/>
                </a:lnTo>
                <a:lnTo>
                  <a:pt x="39360" y="36100"/>
                </a:lnTo>
                <a:lnTo>
                  <a:pt x="39390" y="35940"/>
                </a:lnTo>
                <a:lnTo>
                  <a:pt x="39350" y="35810"/>
                </a:lnTo>
                <a:lnTo>
                  <a:pt x="39280" y="35680"/>
                </a:lnTo>
                <a:lnTo>
                  <a:pt x="39240" y="35540"/>
                </a:lnTo>
                <a:lnTo>
                  <a:pt x="39250" y="35320"/>
                </a:lnTo>
                <a:lnTo>
                  <a:pt x="39320" y="35190"/>
                </a:lnTo>
                <a:lnTo>
                  <a:pt x="39430" y="35100"/>
                </a:lnTo>
                <a:lnTo>
                  <a:pt x="40100" y="34960"/>
                </a:lnTo>
                <a:lnTo>
                  <a:pt x="40210" y="34960"/>
                </a:lnTo>
                <a:lnTo>
                  <a:pt x="40290" y="35000"/>
                </a:lnTo>
                <a:lnTo>
                  <a:pt x="40380" y="35070"/>
                </a:lnTo>
                <a:lnTo>
                  <a:pt x="40550" y="35240"/>
                </a:lnTo>
                <a:lnTo>
                  <a:pt x="40640" y="35310"/>
                </a:lnTo>
                <a:lnTo>
                  <a:pt x="40720" y="35330"/>
                </a:lnTo>
                <a:lnTo>
                  <a:pt x="40800" y="35290"/>
                </a:lnTo>
                <a:lnTo>
                  <a:pt x="40830" y="35210"/>
                </a:lnTo>
                <a:lnTo>
                  <a:pt x="40880" y="34960"/>
                </a:lnTo>
                <a:lnTo>
                  <a:pt x="40940" y="34760"/>
                </a:lnTo>
                <a:lnTo>
                  <a:pt x="41050" y="34580"/>
                </a:lnTo>
                <a:lnTo>
                  <a:pt x="41860" y="33720"/>
                </a:lnTo>
                <a:lnTo>
                  <a:pt x="42070" y="33530"/>
                </a:lnTo>
                <a:lnTo>
                  <a:pt x="42210" y="33370"/>
                </a:lnTo>
                <a:lnTo>
                  <a:pt x="42400" y="33250"/>
                </a:lnTo>
                <a:lnTo>
                  <a:pt x="42510" y="33140"/>
                </a:lnTo>
                <a:lnTo>
                  <a:pt x="42550" y="33030"/>
                </a:lnTo>
                <a:lnTo>
                  <a:pt x="42560" y="32890"/>
                </a:lnTo>
                <a:lnTo>
                  <a:pt x="42510" y="31970"/>
                </a:lnTo>
                <a:lnTo>
                  <a:pt x="43220" y="31960"/>
                </a:lnTo>
                <a:lnTo>
                  <a:pt x="43570" y="31890"/>
                </a:lnTo>
                <a:lnTo>
                  <a:pt x="44100" y="32120"/>
                </a:lnTo>
                <a:lnTo>
                  <a:pt x="44280" y="32130"/>
                </a:lnTo>
                <a:lnTo>
                  <a:pt x="44470" y="32090"/>
                </a:lnTo>
                <a:lnTo>
                  <a:pt x="44630" y="32030"/>
                </a:lnTo>
                <a:lnTo>
                  <a:pt x="44930" y="31970"/>
                </a:lnTo>
                <a:lnTo>
                  <a:pt x="45600" y="32010"/>
                </a:lnTo>
                <a:lnTo>
                  <a:pt x="45790" y="32000"/>
                </a:lnTo>
                <a:lnTo>
                  <a:pt x="45910" y="31940"/>
                </a:lnTo>
                <a:lnTo>
                  <a:pt x="45980" y="31850"/>
                </a:lnTo>
                <a:lnTo>
                  <a:pt x="46050" y="31770"/>
                </a:lnTo>
                <a:lnTo>
                  <a:pt x="46170" y="31700"/>
                </a:lnTo>
                <a:lnTo>
                  <a:pt x="46290" y="31690"/>
                </a:lnTo>
                <a:lnTo>
                  <a:pt x="46550" y="31770"/>
                </a:lnTo>
                <a:lnTo>
                  <a:pt x="46730" y="31790"/>
                </a:lnTo>
                <a:lnTo>
                  <a:pt x="46870" y="31750"/>
                </a:lnTo>
                <a:lnTo>
                  <a:pt x="47050" y="31660"/>
                </a:lnTo>
                <a:lnTo>
                  <a:pt x="47140" y="31670"/>
                </a:lnTo>
                <a:lnTo>
                  <a:pt x="47180" y="31710"/>
                </a:lnTo>
                <a:lnTo>
                  <a:pt x="47150" y="31790"/>
                </a:lnTo>
                <a:lnTo>
                  <a:pt x="47080" y="31890"/>
                </a:lnTo>
                <a:lnTo>
                  <a:pt x="47040" y="32000"/>
                </a:lnTo>
                <a:lnTo>
                  <a:pt x="47030" y="32130"/>
                </a:lnTo>
                <a:lnTo>
                  <a:pt x="47100" y="32510"/>
                </a:lnTo>
                <a:lnTo>
                  <a:pt x="47140" y="33300"/>
                </a:lnTo>
                <a:lnTo>
                  <a:pt x="47200" y="33660"/>
                </a:lnTo>
                <a:lnTo>
                  <a:pt x="47300" y="33970"/>
                </a:lnTo>
                <a:lnTo>
                  <a:pt x="47460" y="34180"/>
                </a:lnTo>
                <a:lnTo>
                  <a:pt x="47600" y="34240"/>
                </a:lnTo>
                <a:lnTo>
                  <a:pt x="47720" y="34240"/>
                </a:lnTo>
                <a:lnTo>
                  <a:pt x="47830" y="34210"/>
                </a:lnTo>
                <a:lnTo>
                  <a:pt x="48050" y="34200"/>
                </a:lnTo>
                <a:lnTo>
                  <a:pt x="48130" y="34170"/>
                </a:lnTo>
                <a:lnTo>
                  <a:pt x="48230" y="34080"/>
                </a:lnTo>
                <a:lnTo>
                  <a:pt x="48300" y="34050"/>
                </a:lnTo>
                <a:lnTo>
                  <a:pt x="48600" y="34030"/>
                </a:lnTo>
                <a:lnTo>
                  <a:pt x="48710" y="34010"/>
                </a:lnTo>
                <a:lnTo>
                  <a:pt x="48790" y="33980"/>
                </a:lnTo>
                <a:lnTo>
                  <a:pt x="48920" y="33950"/>
                </a:lnTo>
                <a:lnTo>
                  <a:pt x="49050" y="33930"/>
                </a:lnTo>
                <a:lnTo>
                  <a:pt x="49260" y="33960"/>
                </a:lnTo>
                <a:lnTo>
                  <a:pt x="49390" y="34020"/>
                </a:lnTo>
                <a:lnTo>
                  <a:pt x="49540" y="34120"/>
                </a:lnTo>
                <a:lnTo>
                  <a:pt x="49640" y="34210"/>
                </a:lnTo>
                <a:lnTo>
                  <a:pt x="50100" y="34470"/>
                </a:lnTo>
                <a:lnTo>
                  <a:pt x="49900" y="34750"/>
                </a:lnTo>
                <a:lnTo>
                  <a:pt x="49330" y="35230"/>
                </a:lnTo>
                <a:lnTo>
                  <a:pt x="48790" y="35520"/>
                </a:lnTo>
                <a:lnTo>
                  <a:pt x="48730" y="35580"/>
                </a:lnTo>
                <a:lnTo>
                  <a:pt x="48710" y="35670"/>
                </a:lnTo>
                <a:lnTo>
                  <a:pt x="48770" y="35850"/>
                </a:lnTo>
                <a:lnTo>
                  <a:pt x="48780" y="35960"/>
                </a:lnTo>
                <a:lnTo>
                  <a:pt x="48750" y="36090"/>
                </a:lnTo>
                <a:lnTo>
                  <a:pt x="48670" y="36130"/>
                </a:lnTo>
                <a:lnTo>
                  <a:pt x="48610" y="36130"/>
                </a:lnTo>
                <a:lnTo>
                  <a:pt x="48530" y="36080"/>
                </a:lnTo>
                <a:lnTo>
                  <a:pt x="48450" y="36060"/>
                </a:lnTo>
                <a:lnTo>
                  <a:pt x="48340" y="36080"/>
                </a:lnTo>
                <a:lnTo>
                  <a:pt x="48180" y="36170"/>
                </a:lnTo>
                <a:lnTo>
                  <a:pt x="48030" y="36320"/>
                </a:lnTo>
                <a:lnTo>
                  <a:pt x="47600" y="36550"/>
                </a:lnTo>
                <a:lnTo>
                  <a:pt x="47540" y="36640"/>
                </a:lnTo>
                <a:lnTo>
                  <a:pt x="47540" y="36750"/>
                </a:lnTo>
                <a:lnTo>
                  <a:pt x="47570" y="36830"/>
                </a:lnTo>
                <a:lnTo>
                  <a:pt x="47700" y="36990"/>
                </a:lnTo>
                <a:lnTo>
                  <a:pt x="47740" y="37090"/>
                </a:lnTo>
                <a:lnTo>
                  <a:pt x="47730" y="37240"/>
                </a:lnTo>
                <a:lnTo>
                  <a:pt x="47730" y="37360"/>
                </a:lnTo>
                <a:lnTo>
                  <a:pt x="47750" y="37450"/>
                </a:lnTo>
                <a:lnTo>
                  <a:pt x="47810" y="37520"/>
                </a:lnTo>
                <a:lnTo>
                  <a:pt x="47870" y="37550"/>
                </a:lnTo>
                <a:lnTo>
                  <a:pt x="47940" y="37600"/>
                </a:lnTo>
                <a:lnTo>
                  <a:pt x="47970" y="37690"/>
                </a:lnTo>
                <a:lnTo>
                  <a:pt x="47920" y="37840"/>
                </a:lnTo>
                <a:lnTo>
                  <a:pt x="47790" y="37940"/>
                </a:lnTo>
                <a:lnTo>
                  <a:pt x="47620" y="38010"/>
                </a:lnTo>
                <a:lnTo>
                  <a:pt x="47440" y="38060"/>
                </a:lnTo>
                <a:lnTo>
                  <a:pt x="47100" y="38210"/>
                </a:lnTo>
                <a:lnTo>
                  <a:pt x="46950" y="38320"/>
                </a:lnTo>
                <a:lnTo>
                  <a:pt x="46910" y="38440"/>
                </a:lnTo>
                <a:lnTo>
                  <a:pt x="46910" y="38580"/>
                </a:lnTo>
                <a:lnTo>
                  <a:pt x="47210" y="39220"/>
                </a:lnTo>
                <a:lnTo>
                  <a:pt x="47270" y="39380"/>
                </a:lnTo>
                <a:lnTo>
                  <a:pt x="47310" y="39550"/>
                </a:lnTo>
                <a:lnTo>
                  <a:pt x="47390" y="40000"/>
                </a:lnTo>
                <a:lnTo>
                  <a:pt x="47430" y="40400"/>
                </a:lnTo>
                <a:lnTo>
                  <a:pt x="47460" y="40610"/>
                </a:lnTo>
                <a:lnTo>
                  <a:pt x="47480" y="4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Mures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0940" y="19940"/>
                </a:moveTo>
                <a:lnTo>
                  <a:pt x="51800" y="20100"/>
                </a:lnTo>
                <a:lnTo>
                  <a:pt x="52240" y="20310"/>
                </a:lnTo>
                <a:lnTo>
                  <a:pt x="52310" y="20850"/>
                </a:lnTo>
                <a:lnTo>
                  <a:pt x="52360" y="20970"/>
                </a:lnTo>
                <a:lnTo>
                  <a:pt x="52440" y="21120"/>
                </a:lnTo>
                <a:lnTo>
                  <a:pt x="52660" y="21340"/>
                </a:lnTo>
                <a:lnTo>
                  <a:pt x="52750" y="21470"/>
                </a:lnTo>
                <a:lnTo>
                  <a:pt x="52820" y="21640"/>
                </a:lnTo>
                <a:lnTo>
                  <a:pt x="52850" y="21860"/>
                </a:lnTo>
                <a:lnTo>
                  <a:pt x="52880" y="22710"/>
                </a:lnTo>
                <a:lnTo>
                  <a:pt x="52730" y="23660"/>
                </a:lnTo>
                <a:lnTo>
                  <a:pt x="52780" y="23980"/>
                </a:lnTo>
                <a:lnTo>
                  <a:pt x="52980" y="24560"/>
                </a:lnTo>
                <a:lnTo>
                  <a:pt x="53030" y="24660"/>
                </a:lnTo>
                <a:lnTo>
                  <a:pt x="53060" y="24790"/>
                </a:lnTo>
                <a:lnTo>
                  <a:pt x="53050" y="24980"/>
                </a:lnTo>
                <a:lnTo>
                  <a:pt x="53000" y="25290"/>
                </a:lnTo>
                <a:lnTo>
                  <a:pt x="52970" y="25550"/>
                </a:lnTo>
                <a:lnTo>
                  <a:pt x="52990" y="25930"/>
                </a:lnTo>
                <a:lnTo>
                  <a:pt x="52980" y="26060"/>
                </a:lnTo>
                <a:lnTo>
                  <a:pt x="52890" y="26200"/>
                </a:lnTo>
                <a:lnTo>
                  <a:pt x="52480" y="26550"/>
                </a:lnTo>
                <a:lnTo>
                  <a:pt x="52340" y="26710"/>
                </a:lnTo>
                <a:lnTo>
                  <a:pt x="51990" y="27240"/>
                </a:lnTo>
                <a:lnTo>
                  <a:pt x="51870" y="27370"/>
                </a:lnTo>
                <a:lnTo>
                  <a:pt x="51710" y="27480"/>
                </a:lnTo>
                <a:lnTo>
                  <a:pt x="51300" y="27650"/>
                </a:lnTo>
                <a:lnTo>
                  <a:pt x="51180" y="27730"/>
                </a:lnTo>
                <a:lnTo>
                  <a:pt x="50610" y="28320"/>
                </a:lnTo>
                <a:lnTo>
                  <a:pt x="50530" y="28450"/>
                </a:lnTo>
                <a:lnTo>
                  <a:pt x="50490" y="28610"/>
                </a:lnTo>
                <a:lnTo>
                  <a:pt x="50450" y="29130"/>
                </a:lnTo>
                <a:lnTo>
                  <a:pt x="50400" y="29250"/>
                </a:lnTo>
                <a:lnTo>
                  <a:pt x="50300" y="29340"/>
                </a:lnTo>
                <a:lnTo>
                  <a:pt x="49700" y="29590"/>
                </a:lnTo>
                <a:lnTo>
                  <a:pt x="49630" y="29680"/>
                </a:lnTo>
                <a:lnTo>
                  <a:pt x="49630" y="29770"/>
                </a:lnTo>
                <a:lnTo>
                  <a:pt x="49890" y="29960"/>
                </a:lnTo>
                <a:lnTo>
                  <a:pt x="49970" y="30060"/>
                </a:lnTo>
                <a:lnTo>
                  <a:pt x="49960" y="30200"/>
                </a:lnTo>
                <a:lnTo>
                  <a:pt x="49910" y="30300"/>
                </a:lnTo>
                <a:lnTo>
                  <a:pt x="49800" y="30360"/>
                </a:lnTo>
                <a:lnTo>
                  <a:pt x="49570" y="30410"/>
                </a:lnTo>
                <a:lnTo>
                  <a:pt x="49490" y="30470"/>
                </a:lnTo>
                <a:lnTo>
                  <a:pt x="49420" y="30530"/>
                </a:lnTo>
                <a:lnTo>
                  <a:pt x="49320" y="30590"/>
                </a:lnTo>
                <a:lnTo>
                  <a:pt x="49110" y="30680"/>
                </a:lnTo>
                <a:lnTo>
                  <a:pt x="49040" y="30760"/>
                </a:lnTo>
                <a:lnTo>
                  <a:pt x="49030" y="30840"/>
                </a:lnTo>
                <a:lnTo>
                  <a:pt x="49090" y="30970"/>
                </a:lnTo>
                <a:lnTo>
                  <a:pt x="49850" y="31900"/>
                </a:lnTo>
                <a:lnTo>
                  <a:pt x="50020" y="32060"/>
                </a:lnTo>
                <a:lnTo>
                  <a:pt x="50210" y="32120"/>
                </a:lnTo>
                <a:lnTo>
                  <a:pt x="50660" y="32100"/>
                </a:lnTo>
                <a:lnTo>
                  <a:pt x="50820" y="32160"/>
                </a:lnTo>
                <a:lnTo>
                  <a:pt x="51330" y="32560"/>
                </a:lnTo>
                <a:lnTo>
                  <a:pt x="52080" y="33370"/>
                </a:lnTo>
                <a:lnTo>
                  <a:pt x="51600" y="33480"/>
                </a:lnTo>
                <a:lnTo>
                  <a:pt x="50720" y="33520"/>
                </a:lnTo>
                <a:lnTo>
                  <a:pt x="50580" y="33560"/>
                </a:lnTo>
                <a:lnTo>
                  <a:pt x="50450" y="33640"/>
                </a:lnTo>
                <a:lnTo>
                  <a:pt x="50230" y="33810"/>
                </a:lnTo>
                <a:lnTo>
                  <a:pt x="50140" y="33920"/>
                </a:lnTo>
                <a:lnTo>
                  <a:pt x="50080" y="34070"/>
                </a:lnTo>
                <a:lnTo>
                  <a:pt x="50040" y="34190"/>
                </a:lnTo>
                <a:lnTo>
                  <a:pt x="50100" y="34470"/>
                </a:lnTo>
                <a:lnTo>
                  <a:pt x="49640" y="34210"/>
                </a:lnTo>
                <a:lnTo>
                  <a:pt x="49540" y="34120"/>
                </a:lnTo>
                <a:lnTo>
                  <a:pt x="49390" y="34020"/>
                </a:lnTo>
                <a:lnTo>
                  <a:pt x="49260" y="33960"/>
                </a:lnTo>
                <a:lnTo>
                  <a:pt x="49050" y="33930"/>
                </a:lnTo>
                <a:lnTo>
                  <a:pt x="48920" y="33950"/>
                </a:lnTo>
                <a:lnTo>
                  <a:pt x="48790" y="33980"/>
                </a:lnTo>
                <a:lnTo>
                  <a:pt x="48710" y="34010"/>
                </a:lnTo>
                <a:lnTo>
                  <a:pt x="48600" y="34030"/>
                </a:lnTo>
                <a:lnTo>
                  <a:pt x="48300" y="34050"/>
                </a:lnTo>
                <a:lnTo>
                  <a:pt x="48230" y="34080"/>
                </a:lnTo>
                <a:lnTo>
                  <a:pt x="48130" y="34170"/>
                </a:lnTo>
                <a:lnTo>
                  <a:pt x="48050" y="34200"/>
                </a:lnTo>
                <a:lnTo>
                  <a:pt x="47830" y="34210"/>
                </a:lnTo>
                <a:lnTo>
                  <a:pt x="47720" y="34240"/>
                </a:lnTo>
                <a:lnTo>
                  <a:pt x="47600" y="34240"/>
                </a:lnTo>
                <a:lnTo>
                  <a:pt x="47460" y="34180"/>
                </a:lnTo>
                <a:lnTo>
                  <a:pt x="47300" y="33970"/>
                </a:lnTo>
                <a:lnTo>
                  <a:pt x="47200" y="33660"/>
                </a:lnTo>
                <a:lnTo>
                  <a:pt x="47140" y="33300"/>
                </a:lnTo>
                <a:lnTo>
                  <a:pt x="47100" y="32510"/>
                </a:lnTo>
                <a:lnTo>
                  <a:pt x="47030" y="32130"/>
                </a:lnTo>
                <a:lnTo>
                  <a:pt x="47040" y="32000"/>
                </a:lnTo>
                <a:lnTo>
                  <a:pt x="47080" y="31890"/>
                </a:lnTo>
                <a:lnTo>
                  <a:pt x="47150" y="31790"/>
                </a:lnTo>
                <a:lnTo>
                  <a:pt x="47180" y="31710"/>
                </a:lnTo>
                <a:lnTo>
                  <a:pt x="47140" y="31670"/>
                </a:lnTo>
                <a:lnTo>
                  <a:pt x="47050" y="31660"/>
                </a:lnTo>
                <a:lnTo>
                  <a:pt x="46870" y="31750"/>
                </a:lnTo>
                <a:lnTo>
                  <a:pt x="46730" y="31790"/>
                </a:lnTo>
                <a:lnTo>
                  <a:pt x="46550" y="31770"/>
                </a:lnTo>
                <a:lnTo>
                  <a:pt x="46290" y="31690"/>
                </a:lnTo>
                <a:lnTo>
                  <a:pt x="46170" y="31700"/>
                </a:lnTo>
                <a:lnTo>
                  <a:pt x="46050" y="31770"/>
                </a:lnTo>
                <a:lnTo>
                  <a:pt x="45980" y="31850"/>
                </a:lnTo>
                <a:lnTo>
                  <a:pt x="45910" y="31940"/>
                </a:lnTo>
                <a:lnTo>
                  <a:pt x="45790" y="32000"/>
                </a:lnTo>
                <a:lnTo>
                  <a:pt x="45600" y="32010"/>
                </a:lnTo>
                <a:lnTo>
                  <a:pt x="44930" y="31970"/>
                </a:lnTo>
                <a:lnTo>
                  <a:pt x="44630" y="32030"/>
                </a:lnTo>
                <a:lnTo>
                  <a:pt x="44470" y="32090"/>
                </a:lnTo>
                <a:lnTo>
                  <a:pt x="44280" y="32130"/>
                </a:lnTo>
                <a:lnTo>
                  <a:pt x="44100" y="32120"/>
                </a:lnTo>
                <a:lnTo>
                  <a:pt x="43570" y="31890"/>
                </a:lnTo>
                <a:lnTo>
                  <a:pt x="43220" y="31960"/>
                </a:lnTo>
                <a:lnTo>
                  <a:pt x="42510" y="31970"/>
                </a:lnTo>
                <a:lnTo>
                  <a:pt x="42350" y="31860"/>
                </a:lnTo>
                <a:lnTo>
                  <a:pt x="42290" y="31790"/>
                </a:lnTo>
                <a:lnTo>
                  <a:pt x="42210" y="31660"/>
                </a:lnTo>
                <a:lnTo>
                  <a:pt x="42140" y="31220"/>
                </a:lnTo>
                <a:lnTo>
                  <a:pt x="42040" y="31010"/>
                </a:lnTo>
                <a:lnTo>
                  <a:pt x="41840" y="30850"/>
                </a:lnTo>
                <a:lnTo>
                  <a:pt x="41310" y="30630"/>
                </a:lnTo>
                <a:lnTo>
                  <a:pt x="41210" y="30560"/>
                </a:lnTo>
                <a:lnTo>
                  <a:pt x="40920" y="30230"/>
                </a:lnTo>
                <a:lnTo>
                  <a:pt x="40870" y="30130"/>
                </a:lnTo>
                <a:lnTo>
                  <a:pt x="40920" y="29960"/>
                </a:lnTo>
                <a:lnTo>
                  <a:pt x="41000" y="29860"/>
                </a:lnTo>
                <a:lnTo>
                  <a:pt x="41120" y="29750"/>
                </a:lnTo>
                <a:lnTo>
                  <a:pt x="41190" y="29640"/>
                </a:lnTo>
                <a:lnTo>
                  <a:pt x="41230" y="29520"/>
                </a:lnTo>
                <a:lnTo>
                  <a:pt x="41220" y="29420"/>
                </a:lnTo>
                <a:lnTo>
                  <a:pt x="41180" y="29350"/>
                </a:lnTo>
                <a:lnTo>
                  <a:pt x="41060" y="29230"/>
                </a:lnTo>
                <a:lnTo>
                  <a:pt x="40920" y="29130"/>
                </a:lnTo>
                <a:lnTo>
                  <a:pt x="40620" y="29110"/>
                </a:lnTo>
                <a:lnTo>
                  <a:pt x="40400" y="28890"/>
                </a:lnTo>
                <a:lnTo>
                  <a:pt x="40350" y="28730"/>
                </a:lnTo>
                <a:lnTo>
                  <a:pt x="40390" y="28560"/>
                </a:lnTo>
                <a:lnTo>
                  <a:pt x="40580" y="28260"/>
                </a:lnTo>
                <a:lnTo>
                  <a:pt x="40710" y="28140"/>
                </a:lnTo>
                <a:lnTo>
                  <a:pt x="40920" y="28000"/>
                </a:lnTo>
                <a:lnTo>
                  <a:pt x="40980" y="27920"/>
                </a:lnTo>
                <a:lnTo>
                  <a:pt x="40990" y="27770"/>
                </a:lnTo>
                <a:lnTo>
                  <a:pt x="40960" y="27650"/>
                </a:lnTo>
                <a:lnTo>
                  <a:pt x="40910" y="27540"/>
                </a:lnTo>
                <a:lnTo>
                  <a:pt x="40890" y="27410"/>
                </a:lnTo>
                <a:lnTo>
                  <a:pt x="40910" y="27250"/>
                </a:lnTo>
                <a:lnTo>
                  <a:pt x="41010" y="26960"/>
                </a:lnTo>
                <a:lnTo>
                  <a:pt x="41100" y="26760"/>
                </a:lnTo>
                <a:lnTo>
                  <a:pt x="41260" y="26600"/>
                </a:lnTo>
                <a:lnTo>
                  <a:pt x="41390" y="26540"/>
                </a:lnTo>
                <a:lnTo>
                  <a:pt x="41730" y="26480"/>
                </a:lnTo>
                <a:lnTo>
                  <a:pt x="41820" y="26390"/>
                </a:lnTo>
                <a:lnTo>
                  <a:pt x="41890" y="26240"/>
                </a:lnTo>
                <a:lnTo>
                  <a:pt x="41880" y="26000"/>
                </a:lnTo>
                <a:lnTo>
                  <a:pt x="41810" y="25860"/>
                </a:lnTo>
                <a:lnTo>
                  <a:pt x="41730" y="25750"/>
                </a:lnTo>
                <a:lnTo>
                  <a:pt x="41670" y="25650"/>
                </a:lnTo>
                <a:lnTo>
                  <a:pt x="41670" y="25530"/>
                </a:lnTo>
                <a:lnTo>
                  <a:pt x="41710" y="25370"/>
                </a:lnTo>
                <a:lnTo>
                  <a:pt x="42070" y="24680"/>
                </a:lnTo>
                <a:lnTo>
                  <a:pt x="42180" y="24540"/>
                </a:lnTo>
                <a:lnTo>
                  <a:pt x="42260" y="24450"/>
                </a:lnTo>
                <a:lnTo>
                  <a:pt x="42560" y="24420"/>
                </a:lnTo>
                <a:lnTo>
                  <a:pt x="43350" y="24810"/>
                </a:lnTo>
                <a:lnTo>
                  <a:pt x="43990" y="24970"/>
                </a:lnTo>
                <a:lnTo>
                  <a:pt x="44200" y="24980"/>
                </a:lnTo>
                <a:lnTo>
                  <a:pt x="44350" y="24950"/>
                </a:lnTo>
                <a:lnTo>
                  <a:pt x="44790" y="24770"/>
                </a:lnTo>
                <a:lnTo>
                  <a:pt x="45130" y="24730"/>
                </a:lnTo>
                <a:lnTo>
                  <a:pt x="45310" y="24660"/>
                </a:lnTo>
                <a:lnTo>
                  <a:pt x="45450" y="24570"/>
                </a:lnTo>
                <a:lnTo>
                  <a:pt x="45500" y="24460"/>
                </a:lnTo>
                <a:lnTo>
                  <a:pt x="45530" y="24320"/>
                </a:lnTo>
                <a:lnTo>
                  <a:pt x="45550" y="24170"/>
                </a:lnTo>
                <a:lnTo>
                  <a:pt x="45580" y="24020"/>
                </a:lnTo>
                <a:lnTo>
                  <a:pt x="45630" y="23900"/>
                </a:lnTo>
                <a:lnTo>
                  <a:pt x="45820" y="23670"/>
                </a:lnTo>
                <a:lnTo>
                  <a:pt x="45880" y="23570"/>
                </a:lnTo>
                <a:lnTo>
                  <a:pt x="45970" y="23310"/>
                </a:lnTo>
                <a:lnTo>
                  <a:pt x="46060" y="23140"/>
                </a:lnTo>
                <a:lnTo>
                  <a:pt x="46260" y="22870"/>
                </a:lnTo>
                <a:lnTo>
                  <a:pt x="46490" y="22690"/>
                </a:lnTo>
                <a:lnTo>
                  <a:pt x="46670" y="22610"/>
                </a:lnTo>
                <a:lnTo>
                  <a:pt x="46780" y="22590"/>
                </a:lnTo>
                <a:lnTo>
                  <a:pt x="46890" y="22610"/>
                </a:lnTo>
                <a:lnTo>
                  <a:pt x="47010" y="22660"/>
                </a:lnTo>
                <a:lnTo>
                  <a:pt x="47290" y="22840"/>
                </a:lnTo>
                <a:lnTo>
                  <a:pt x="47450" y="22910"/>
                </a:lnTo>
                <a:lnTo>
                  <a:pt x="47620" y="22940"/>
                </a:lnTo>
                <a:lnTo>
                  <a:pt x="47740" y="22880"/>
                </a:lnTo>
                <a:lnTo>
                  <a:pt x="47810" y="22770"/>
                </a:lnTo>
                <a:lnTo>
                  <a:pt x="47880" y="22370"/>
                </a:lnTo>
                <a:lnTo>
                  <a:pt x="47930" y="22180"/>
                </a:lnTo>
                <a:lnTo>
                  <a:pt x="48010" y="22000"/>
                </a:lnTo>
                <a:lnTo>
                  <a:pt x="48250" y="21640"/>
                </a:lnTo>
                <a:lnTo>
                  <a:pt x="48300" y="21530"/>
                </a:lnTo>
                <a:lnTo>
                  <a:pt x="48430" y="21180"/>
                </a:lnTo>
                <a:lnTo>
                  <a:pt x="48510" y="21080"/>
                </a:lnTo>
                <a:lnTo>
                  <a:pt x="48990" y="20650"/>
                </a:lnTo>
                <a:lnTo>
                  <a:pt x="49310" y="20450"/>
                </a:lnTo>
                <a:lnTo>
                  <a:pt x="49560" y="20360"/>
                </a:lnTo>
                <a:lnTo>
                  <a:pt x="50200" y="20230"/>
                </a:lnTo>
                <a:lnTo>
                  <a:pt x="50940" y="1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Harghit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2240" y="20310"/>
                </a:moveTo>
                <a:lnTo>
                  <a:pt x="52600" y="20450"/>
                </a:lnTo>
                <a:lnTo>
                  <a:pt x="52730" y="20460"/>
                </a:lnTo>
                <a:lnTo>
                  <a:pt x="52870" y="20450"/>
                </a:lnTo>
                <a:lnTo>
                  <a:pt x="52990" y="20400"/>
                </a:lnTo>
                <a:lnTo>
                  <a:pt x="53080" y="20310"/>
                </a:lnTo>
                <a:lnTo>
                  <a:pt x="53130" y="20190"/>
                </a:lnTo>
                <a:lnTo>
                  <a:pt x="53150" y="20080"/>
                </a:lnTo>
                <a:lnTo>
                  <a:pt x="53150" y="19940"/>
                </a:lnTo>
                <a:lnTo>
                  <a:pt x="53180" y="19810"/>
                </a:lnTo>
                <a:lnTo>
                  <a:pt x="53270" y="19650"/>
                </a:lnTo>
                <a:lnTo>
                  <a:pt x="53430" y="19550"/>
                </a:lnTo>
                <a:lnTo>
                  <a:pt x="53620" y="19460"/>
                </a:lnTo>
                <a:lnTo>
                  <a:pt x="53860" y="19410"/>
                </a:lnTo>
                <a:lnTo>
                  <a:pt x="54020" y="19420"/>
                </a:lnTo>
                <a:lnTo>
                  <a:pt x="54190" y="19490"/>
                </a:lnTo>
                <a:lnTo>
                  <a:pt x="55270" y="20230"/>
                </a:lnTo>
                <a:lnTo>
                  <a:pt x="55370" y="20340"/>
                </a:lnTo>
                <a:lnTo>
                  <a:pt x="55470" y="20470"/>
                </a:lnTo>
                <a:lnTo>
                  <a:pt x="55580" y="20600"/>
                </a:lnTo>
                <a:lnTo>
                  <a:pt x="55740" y="20700"/>
                </a:lnTo>
                <a:lnTo>
                  <a:pt x="55890" y="20720"/>
                </a:lnTo>
                <a:lnTo>
                  <a:pt x="56090" y="20690"/>
                </a:lnTo>
                <a:lnTo>
                  <a:pt x="56220" y="20650"/>
                </a:lnTo>
                <a:lnTo>
                  <a:pt x="56730" y="20570"/>
                </a:lnTo>
                <a:lnTo>
                  <a:pt x="56950" y="20630"/>
                </a:lnTo>
                <a:lnTo>
                  <a:pt x="57220" y="20750"/>
                </a:lnTo>
                <a:lnTo>
                  <a:pt x="57360" y="20840"/>
                </a:lnTo>
                <a:lnTo>
                  <a:pt x="57490" y="21000"/>
                </a:lnTo>
                <a:lnTo>
                  <a:pt x="57610" y="21210"/>
                </a:lnTo>
                <a:lnTo>
                  <a:pt x="57770" y="21630"/>
                </a:lnTo>
                <a:lnTo>
                  <a:pt x="57890" y="21870"/>
                </a:lnTo>
                <a:lnTo>
                  <a:pt x="58060" y="22100"/>
                </a:lnTo>
                <a:lnTo>
                  <a:pt x="58380" y="22340"/>
                </a:lnTo>
                <a:lnTo>
                  <a:pt x="58520" y="22470"/>
                </a:lnTo>
                <a:lnTo>
                  <a:pt x="58600" y="22620"/>
                </a:lnTo>
                <a:lnTo>
                  <a:pt x="58650" y="22850"/>
                </a:lnTo>
                <a:lnTo>
                  <a:pt x="58650" y="22960"/>
                </a:lnTo>
                <a:lnTo>
                  <a:pt x="58610" y="23030"/>
                </a:lnTo>
                <a:lnTo>
                  <a:pt x="58550" y="23030"/>
                </a:lnTo>
                <a:lnTo>
                  <a:pt x="58370" y="23000"/>
                </a:lnTo>
                <a:lnTo>
                  <a:pt x="58280" y="23000"/>
                </a:lnTo>
                <a:lnTo>
                  <a:pt x="58200" y="23040"/>
                </a:lnTo>
                <a:lnTo>
                  <a:pt x="58150" y="23110"/>
                </a:lnTo>
                <a:lnTo>
                  <a:pt x="58130" y="23220"/>
                </a:lnTo>
                <a:lnTo>
                  <a:pt x="58130" y="23370"/>
                </a:lnTo>
                <a:lnTo>
                  <a:pt x="58240" y="25700"/>
                </a:lnTo>
                <a:lnTo>
                  <a:pt x="58280" y="25870"/>
                </a:lnTo>
                <a:lnTo>
                  <a:pt x="58360" y="26020"/>
                </a:lnTo>
                <a:lnTo>
                  <a:pt x="58500" y="26200"/>
                </a:lnTo>
                <a:lnTo>
                  <a:pt x="58820" y="26520"/>
                </a:lnTo>
                <a:lnTo>
                  <a:pt x="58940" y="26590"/>
                </a:lnTo>
                <a:lnTo>
                  <a:pt x="59040" y="26600"/>
                </a:lnTo>
                <a:lnTo>
                  <a:pt x="59070" y="26510"/>
                </a:lnTo>
                <a:lnTo>
                  <a:pt x="59060" y="26380"/>
                </a:lnTo>
                <a:lnTo>
                  <a:pt x="59000" y="26090"/>
                </a:lnTo>
                <a:lnTo>
                  <a:pt x="59000" y="25960"/>
                </a:lnTo>
                <a:lnTo>
                  <a:pt x="59100" y="25890"/>
                </a:lnTo>
                <a:lnTo>
                  <a:pt x="59190" y="25860"/>
                </a:lnTo>
                <a:lnTo>
                  <a:pt x="59970" y="26060"/>
                </a:lnTo>
                <a:lnTo>
                  <a:pt x="60010" y="27100"/>
                </a:lnTo>
                <a:lnTo>
                  <a:pt x="60170" y="27730"/>
                </a:lnTo>
                <a:lnTo>
                  <a:pt x="60290" y="27960"/>
                </a:lnTo>
                <a:lnTo>
                  <a:pt x="60430" y="28170"/>
                </a:lnTo>
                <a:lnTo>
                  <a:pt x="60550" y="28420"/>
                </a:lnTo>
                <a:lnTo>
                  <a:pt x="60560" y="28580"/>
                </a:lnTo>
                <a:lnTo>
                  <a:pt x="60470" y="28680"/>
                </a:lnTo>
                <a:lnTo>
                  <a:pt x="60340" y="28730"/>
                </a:lnTo>
                <a:lnTo>
                  <a:pt x="60200" y="28850"/>
                </a:lnTo>
                <a:lnTo>
                  <a:pt x="60120" y="29030"/>
                </a:lnTo>
                <a:lnTo>
                  <a:pt x="60070" y="29430"/>
                </a:lnTo>
                <a:lnTo>
                  <a:pt x="60130" y="29620"/>
                </a:lnTo>
                <a:lnTo>
                  <a:pt x="60260" y="29750"/>
                </a:lnTo>
                <a:lnTo>
                  <a:pt x="60660" y="29870"/>
                </a:lnTo>
                <a:lnTo>
                  <a:pt x="61160" y="29930"/>
                </a:lnTo>
                <a:lnTo>
                  <a:pt x="61300" y="30010"/>
                </a:lnTo>
                <a:lnTo>
                  <a:pt x="61450" y="30170"/>
                </a:lnTo>
                <a:lnTo>
                  <a:pt x="61500" y="30330"/>
                </a:lnTo>
                <a:lnTo>
                  <a:pt x="61510" y="30500"/>
                </a:lnTo>
                <a:lnTo>
                  <a:pt x="61430" y="30830"/>
                </a:lnTo>
                <a:lnTo>
                  <a:pt x="61420" y="31020"/>
                </a:lnTo>
                <a:lnTo>
                  <a:pt x="61500" y="31110"/>
                </a:lnTo>
                <a:lnTo>
                  <a:pt x="61640" y="31110"/>
                </a:lnTo>
                <a:lnTo>
                  <a:pt x="61890" y="31030"/>
                </a:lnTo>
                <a:lnTo>
                  <a:pt x="62270" y="30820"/>
                </a:lnTo>
                <a:lnTo>
                  <a:pt x="62410" y="30800"/>
                </a:lnTo>
                <a:lnTo>
                  <a:pt x="62540" y="30820"/>
                </a:lnTo>
                <a:lnTo>
                  <a:pt x="62700" y="30920"/>
                </a:lnTo>
                <a:lnTo>
                  <a:pt x="62760" y="31040"/>
                </a:lnTo>
                <a:lnTo>
                  <a:pt x="62780" y="31160"/>
                </a:lnTo>
                <a:lnTo>
                  <a:pt x="62650" y="31520"/>
                </a:lnTo>
                <a:lnTo>
                  <a:pt x="62630" y="31650"/>
                </a:lnTo>
                <a:lnTo>
                  <a:pt x="62580" y="32210"/>
                </a:lnTo>
                <a:lnTo>
                  <a:pt x="62540" y="32350"/>
                </a:lnTo>
                <a:lnTo>
                  <a:pt x="62420" y="32600"/>
                </a:lnTo>
                <a:lnTo>
                  <a:pt x="62380" y="32750"/>
                </a:lnTo>
                <a:lnTo>
                  <a:pt x="62310" y="33270"/>
                </a:lnTo>
                <a:lnTo>
                  <a:pt x="59810" y="33820"/>
                </a:lnTo>
                <a:lnTo>
                  <a:pt x="58910" y="33750"/>
                </a:lnTo>
                <a:lnTo>
                  <a:pt x="58650" y="33620"/>
                </a:lnTo>
                <a:lnTo>
                  <a:pt x="58480" y="33480"/>
                </a:lnTo>
                <a:lnTo>
                  <a:pt x="58400" y="33340"/>
                </a:lnTo>
                <a:lnTo>
                  <a:pt x="58310" y="33230"/>
                </a:lnTo>
                <a:lnTo>
                  <a:pt x="57930" y="32920"/>
                </a:lnTo>
                <a:lnTo>
                  <a:pt x="57860" y="32820"/>
                </a:lnTo>
                <a:lnTo>
                  <a:pt x="57810" y="32700"/>
                </a:lnTo>
                <a:lnTo>
                  <a:pt x="57570" y="32230"/>
                </a:lnTo>
                <a:lnTo>
                  <a:pt x="57540" y="32090"/>
                </a:lnTo>
                <a:lnTo>
                  <a:pt x="57520" y="31960"/>
                </a:lnTo>
                <a:lnTo>
                  <a:pt x="57500" y="31830"/>
                </a:lnTo>
                <a:lnTo>
                  <a:pt x="57430" y="31710"/>
                </a:lnTo>
                <a:lnTo>
                  <a:pt x="57320" y="31600"/>
                </a:lnTo>
                <a:lnTo>
                  <a:pt x="57070" y="31370"/>
                </a:lnTo>
                <a:lnTo>
                  <a:pt x="56920" y="31290"/>
                </a:lnTo>
                <a:lnTo>
                  <a:pt x="56800" y="31320"/>
                </a:lnTo>
                <a:lnTo>
                  <a:pt x="56680" y="31400"/>
                </a:lnTo>
                <a:lnTo>
                  <a:pt x="56570" y="31520"/>
                </a:lnTo>
                <a:lnTo>
                  <a:pt x="56250" y="31730"/>
                </a:lnTo>
                <a:lnTo>
                  <a:pt x="56090" y="31870"/>
                </a:lnTo>
                <a:lnTo>
                  <a:pt x="55750" y="32380"/>
                </a:lnTo>
                <a:lnTo>
                  <a:pt x="55610" y="32540"/>
                </a:lnTo>
                <a:lnTo>
                  <a:pt x="55400" y="32690"/>
                </a:lnTo>
                <a:lnTo>
                  <a:pt x="55060" y="33060"/>
                </a:lnTo>
                <a:lnTo>
                  <a:pt x="55010" y="33150"/>
                </a:lnTo>
                <a:lnTo>
                  <a:pt x="55030" y="33270"/>
                </a:lnTo>
                <a:lnTo>
                  <a:pt x="54930" y="33360"/>
                </a:lnTo>
                <a:lnTo>
                  <a:pt x="54880" y="33410"/>
                </a:lnTo>
                <a:lnTo>
                  <a:pt x="54650" y="33890"/>
                </a:lnTo>
                <a:lnTo>
                  <a:pt x="54380" y="33590"/>
                </a:lnTo>
                <a:lnTo>
                  <a:pt x="53960" y="33440"/>
                </a:lnTo>
                <a:lnTo>
                  <a:pt x="53810" y="33330"/>
                </a:lnTo>
                <a:lnTo>
                  <a:pt x="53650" y="33180"/>
                </a:lnTo>
                <a:lnTo>
                  <a:pt x="53450" y="33070"/>
                </a:lnTo>
                <a:lnTo>
                  <a:pt x="53290" y="33040"/>
                </a:lnTo>
                <a:lnTo>
                  <a:pt x="53130" y="33040"/>
                </a:lnTo>
                <a:lnTo>
                  <a:pt x="52600" y="33280"/>
                </a:lnTo>
                <a:lnTo>
                  <a:pt x="52080" y="33370"/>
                </a:lnTo>
                <a:lnTo>
                  <a:pt x="51330" y="32560"/>
                </a:lnTo>
                <a:lnTo>
                  <a:pt x="50820" y="32160"/>
                </a:lnTo>
                <a:lnTo>
                  <a:pt x="50660" y="32100"/>
                </a:lnTo>
                <a:lnTo>
                  <a:pt x="50210" y="32120"/>
                </a:lnTo>
                <a:lnTo>
                  <a:pt x="50020" y="32060"/>
                </a:lnTo>
                <a:lnTo>
                  <a:pt x="49850" y="31900"/>
                </a:lnTo>
                <a:lnTo>
                  <a:pt x="49090" y="30970"/>
                </a:lnTo>
                <a:lnTo>
                  <a:pt x="49030" y="30840"/>
                </a:lnTo>
                <a:lnTo>
                  <a:pt x="49040" y="30760"/>
                </a:lnTo>
                <a:lnTo>
                  <a:pt x="49110" y="30680"/>
                </a:lnTo>
                <a:lnTo>
                  <a:pt x="49320" y="30590"/>
                </a:lnTo>
                <a:lnTo>
                  <a:pt x="49420" y="30530"/>
                </a:lnTo>
                <a:lnTo>
                  <a:pt x="49490" y="30470"/>
                </a:lnTo>
                <a:lnTo>
                  <a:pt x="49570" y="30410"/>
                </a:lnTo>
                <a:lnTo>
                  <a:pt x="49800" y="30360"/>
                </a:lnTo>
                <a:lnTo>
                  <a:pt x="49910" y="30300"/>
                </a:lnTo>
                <a:lnTo>
                  <a:pt x="49960" y="30200"/>
                </a:lnTo>
                <a:lnTo>
                  <a:pt x="49970" y="30060"/>
                </a:lnTo>
                <a:lnTo>
                  <a:pt x="49890" y="29960"/>
                </a:lnTo>
                <a:lnTo>
                  <a:pt x="49630" y="29770"/>
                </a:lnTo>
                <a:lnTo>
                  <a:pt x="49630" y="29680"/>
                </a:lnTo>
                <a:lnTo>
                  <a:pt x="49700" y="29590"/>
                </a:lnTo>
                <a:lnTo>
                  <a:pt x="50300" y="29340"/>
                </a:lnTo>
                <a:lnTo>
                  <a:pt x="50400" y="29250"/>
                </a:lnTo>
                <a:lnTo>
                  <a:pt x="50450" y="29130"/>
                </a:lnTo>
                <a:lnTo>
                  <a:pt x="50490" y="28610"/>
                </a:lnTo>
                <a:lnTo>
                  <a:pt x="50530" y="28450"/>
                </a:lnTo>
                <a:lnTo>
                  <a:pt x="50610" y="28320"/>
                </a:lnTo>
                <a:lnTo>
                  <a:pt x="51180" y="27730"/>
                </a:lnTo>
                <a:lnTo>
                  <a:pt x="51300" y="27650"/>
                </a:lnTo>
                <a:lnTo>
                  <a:pt x="51710" y="27480"/>
                </a:lnTo>
                <a:lnTo>
                  <a:pt x="51870" y="27370"/>
                </a:lnTo>
                <a:lnTo>
                  <a:pt x="51990" y="27240"/>
                </a:lnTo>
                <a:lnTo>
                  <a:pt x="52340" y="26710"/>
                </a:lnTo>
                <a:lnTo>
                  <a:pt x="52480" y="26550"/>
                </a:lnTo>
                <a:lnTo>
                  <a:pt x="52890" y="26200"/>
                </a:lnTo>
                <a:lnTo>
                  <a:pt x="52980" y="26060"/>
                </a:lnTo>
                <a:lnTo>
                  <a:pt x="52990" y="25930"/>
                </a:lnTo>
                <a:lnTo>
                  <a:pt x="52970" y="25550"/>
                </a:lnTo>
                <a:lnTo>
                  <a:pt x="53000" y="25290"/>
                </a:lnTo>
                <a:lnTo>
                  <a:pt x="53050" y="24980"/>
                </a:lnTo>
                <a:lnTo>
                  <a:pt x="53060" y="24790"/>
                </a:lnTo>
                <a:lnTo>
                  <a:pt x="53030" y="24660"/>
                </a:lnTo>
                <a:lnTo>
                  <a:pt x="52980" y="24560"/>
                </a:lnTo>
                <a:lnTo>
                  <a:pt x="52780" y="23980"/>
                </a:lnTo>
                <a:lnTo>
                  <a:pt x="52730" y="23660"/>
                </a:lnTo>
                <a:lnTo>
                  <a:pt x="52880" y="22710"/>
                </a:lnTo>
                <a:lnTo>
                  <a:pt x="52850" y="21860"/>
                </a:lnTo>
                <a:lnTo>
                  <a:pt x="52820" y="21640"/>
                </a:lnTo>
                <a:lnTo>
                  <a:pt x="52750" y="21470"/>
                </a:lnTo>
                <a:lnTo>
                  <a:pt x="52660" y="21340"/>
                </a:lnTo>
                <a:lnTo>
                  <a:pt x="52440" y="21120"/>
                </a:lnTo>
                <a:lnTo>
                  <a:pt x="52360" y="20970"/>
                </a:lnTo>
                <a:lnTo>
                  <a:pt x="52310" y="20850"/>
                </a:lnTo>
                <a:lnTo>
                  <a:pt x="52240" y="20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Neamt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4530" y="17810"/>
                </a:moveTo>
                <a:lnTo>
                  <a:pt x="65190" y="18460"/>
                </a:lnTo>
                <a:lnTo>
                  <a:pt x="65680" y="19180"/>
                </a:lnTo>
                <a:lnTo>
                  <a:pt x="65970" y="19900"/>
                </a:lnTo>
                <a:lnTo>
                  <a:pt x="66040" y="20120"/>
                </a:lnTo>
                <a:lnTo>
                  <a:pt x="66120" y="20310"/>
                </a:lnTo>
                <a:lnTo>
                  <a:pt x="66250" y="20380"/>
                </a:lnTo>
                <a:lnTo>
                  <a:pt x="66410" y="20390"/>
                </a:lnTo>
                <a:lnTo>
                  <a:pt x="66590" y="20370"/>
                </a:lnTo>
                <a:lnTo>
                  <a:pt x="66820" y="20370"/>
                </a:lnTo>
                <a:lnTo>
                  <a:pt x="67090" y="20450"/>
                </a:lnTo>
                <a:lnTo>
                  <a:pt x="67460" y="20650"/>
                </a:lnTo>
                <a:lnTo>
                  <a:pt x="68030" y="21100"/>
                </a:lnTo>
                <a:lnTo>
                  <a:pt x="68280" y="21230"/>
                </a:lnTo>
                <a:lnTo>
                  <a:pt x="68670" y="21320"/>
                </a:lnTo>
                <a:lnTo>
                  <a:pt x="68810" y="21310"/>
                </a:lnTo>
                <a:lnTo>
                  <a:pt x="68890" y="21260"/>
                </a:lnTo>
                <a:lnTo>
                  <a:pt x="68950" y="21180"/>
                </a:lnTo>
                <a:lnTo>
                  <a:pt x="69030" y="20940"/>
                </a:lnTo>
                <a:lnTo>
                  <a:pt x="69110" y="20860"/>
                </a:lnTo>
                <a:lnTo>
                  <a:pt x="69250" y="20830"/>
                </a:lnTo>
                <a:lnTo>
                  <a:pt x="69710" y="20930"/>
                </a:lnTo>
                <a:lnTo>
                  <a:pt x="69880" y="20950"/>
                </a:lnTo>
                <a:lnTo>
                  <a:pt x="69990" y="20900"/>
                </a:lnTo>
                <a:lnTo>
                  <a:pt x="70090" y="20810"/>
                </a:lnTo>
                <a:lnTo>
                  <a:pt x="70430" y="20420"/>
                </a:lnTo>
                <a:lnTo>
                  <a:pt x="70550" y="20350"/>
                </a:lnTo>
                <a:lnTo>
                  <a:pt x="70710" y="20310"/>
                </a:lnTo>
                <a:lnTo>
                  <a:pt x="70930" y="20330"/>
                </a:lnTo>
                <a:lnTo>
                  <a:pt x="71050" y="20390"/>
                </a:lnTo>
                <a:lnTo>
                  <a:pt x="71120" y="20500"/>
                </a:lnTo>
                <a:lnTo>
                  <a:pt x="71160" y="20630"/>
                </a:lnTo>
                <a:lnTo>
                  <a:pt x="71200" y="20760"/>
                </a:lnTo>
                <a:lnTo>
                  <a:pt x="71280" y="20900"/>
                </a:lnTo>
                <a:lnTo>
                  <a:pt x="71400" y="21040"/>
                </a:lnTo>
                <a:lnTo>
                  <a:pt x="71620" y="21230"/>
                </a:lnTo>
                <a:lnTo>
                  <a:pt x="71750" y="21380"/>
                </a:lnTo>
                <a:lnTo>
                  <a:pt x="71810" y="21510"/>
                </a:lnTo>
                <a:lnTo>
                  <a:pt x="71770" y="21610"/>
                </a:lnTo>
                <a:lnTo>
                  <a:pt x="71690" y="21670"/>
                </a:lnTo>
                <a:lnTo>
                  <a:pt x="71400" y="21740"/>
                </a:lnTo>
                <a:lnTo>
                  <a:pt x="71230" y="21810"/>
                </a:lnTo>
                <a:lnTo>
                  <a:pt x="71070" y="21900"/>
                </a:lnTo>
                <a:lnTo>
                  <a:pt x="70940" y="22030"/>
                </a:lnTo>
                <a:lnTo>
                  <a:pt x="70880" y="22170"/>
                </a:lnTo>
                <a:lnTo>
                  <a:pt x="70890" y="22320"/>
                </a:lnTo>
                <a:lnTo>
                  <a:pt x="70990" y="22480"/>
                </a:lnTo>
                <a:lnTo>
                  <a:pt x="71200" y="22760"/>
                </a:lnTo>
                <a:lnTo>
                  <a:pt x="71370" y="23060"/>
                </a:lnTo>
                <a:lnTo>
                  <a:pt x="71420" y="23180"/>
                </a:lnTo>
                <a:lnTo>
                  <a:pt x="71470" y="23370"/>
                </a:lnTo>
                <a:lnTo>
                  <a:pt x="71530" y="23810"/>
                </a:lnTo>
                <a:lnTo>
                  <a:pt x="71740" y="24400"/>
                </a:lnTo>
                <a:lnTo>
                  <a:pt x="71780" y="24620"/>
                </a:lnTo>
                <a:lnTo>
                  <a:pt x="71780" y="24780"/>
                </a:lnTo>
                <a:lnTo>
                  <a:pt x="71670" y="25010"/>
                </a:lnTo>
                <a:lnTo>
                  <a:pt x="71290" y="25200"/>
                </a:lnTo>
                <a:lnTo>
                  <a:pt x="71020" y="25120"/>
                </a:lnTo>
                <a:lnTo>
                  <a:pt x="70920" y="25060"/>
                </a:lnTo>
                <a:lnTo>
                  <a:pt x="70140" y="24890"/>
                </a:lnTo>
                <a:lnTo>
                  <a:pt x="69910" y="24890"/>
                </a:lnTo>
                <a:lnTo>
                  <a:pt x="69230" y="24990"/>
                </a:lnTo>
                <a:lnTo>
                  <a:pt x="69030" y="24860"/>
                </a:lnTo>
                <a:lnTo>
                  <a:pt x="68900" y="24710"/>
                </a:lnTo>
                <a:lnTo>
                  <a:pt x="68840" y="24570"/>
                </a:lnTo>
                <a:lnTo>
                  <a:pt x="68830" y="24470"/>
                </a:lnTo>
                <a:lnTo>
                  <a:pt x="68860" y="24380"/>
                </a:lnTo>
                <a:lnTo>
                  <a:pt x="68840" y="24280"/>
                </a:lnTo>
                <a:lnTo>
                  <a:pt x="68790" y="24170"/>
                </a:lnTo>
                <a:lnTo>
                  <a:pt x="68600" y="24020"/>
                </a:lnTo>
                <a:lnTo>
                  <a:pt x="68490" y="24010"/>
                </a:lnTo>
                <a:lnTo>
                  <a:pt x="68440" y="24060"/>
                </a:lnTo>
                <a:lnTo>
                  <a:pt x="68450" y="24160"/>
                </a:lnTo>
                <a:lnTo>
                  <a:pt x="68460" y="24270"/>
                </a:lnTo>
                <a:lnTo>
                  <a:pt x="68430" y="24380"/>
                </a:lnTo>
                <a:lnTo>
                  <a:pt x="68380" y="24480"/>
                </a:lnTo>
                <a:lnTo>
                  <a:pt x="68120" y="24700"/>
                </a:lnTo>
                <a:lnTo>
                  <a:pt x="68070" y="24790"/>
                </a:lnTo>
                <a:lnTo>
                  <a:pt x="68060" y="24900"/>
                </a:lnTo>
                <a:lnTo>
                  <a:pt x="68080" y="25020"/>
                </a:lnTo>
                <a:lnTo>
                  <a:pt x="68080" y="25130"/>
                </a:lnTo>
                <a:lnTo>
                  <a:pt x="68030" y="25240"/>
                </a:lnTo>
                <a:lnTo>
                  <a:pt x="67920" y="25330"/>
                </a:lnTo>
                <a:lnTo>
                  <a:pt x="67760" y="25400"/>
                </a:lnTo>
                <a:lnTo>
                  <a:pt x="67610" y="25400"/>
                </a:lnTo>
                <a:lnTo>
                  <a:pt x="67490" y="25330"/>
                </a:lnTo>
                <a:lnTo>
                  <a:pt x="67200" y="25120"/>
                </a:lnTo>
                <a:lnTo>
                  <a:pt x="66940" y="25030"/>
                </a:lnTo>
                <a:lnTo>
                  <a:pt x="66760" y="25040"/>
                </a:lnTo>
                <a:lnTo>
                  <a:pt x="66640" y="25120"/>
                </a:lnTo>
                <a:lnTo>
                  <a:pt x="66560" y="25310"/>
                </a:lnTo>
                <a:lnTo>
                  <a:pt x="66480" y="25410"/>
                </a:lnTo>
                <a:lnTo>
                  <a:pt x="65890" y="25660"/>
                </a:lnTo>
                <a:lnTo>
                  <a:pt x="65750" y="25750"/>
                </a:lnTo>
                <a:lnTo>
                  <a:pt x="65570" y="25990"/>
                </a:lnTo>
                <a:lnTo>
                  <a:pt x="65480" y="26070"/>
                </a:lnTo>
                <a:lnTo>
                  <a:pt x="65360" y="26080"/>
                </a:lnTo>
                <a:lnTo>
                  <a:pt x="64970" y="26000"/>
                </a:lnTo>
                <a:lnTo>
                  <a:pt x="64620" y="26090"/>
                </a:lnTo>
                <a:lnTo>
                  <a:pt x="64260" y="26080"/>
                </a:lnTo>
                <a:lnTo>
                  <a:pt x="64150" y="26120"/>
                </a:lnTo>
                <a:lnTo>
                  <a:pt x="64070" y="26200"/>
                </a:lnTo>
                <a:lnTo>
                  <a:pt x="63990" y="26330"/>
                </a:lnTo>
                <a:lnTo>
                  <a:pt x="63900" y="26440"/>
                </a:lnTo>
                <a:lnTo>
                  <a:pt x="63810" y="26520"/>
                </a:lnTo>
                <a:lnTo>
                  <a:pt x="63640" y="26540"/>
                </a:lnTo>
                <a:lnTo>
                  <a:pt x="62880" y="26540"/>
                </a:lnTo>
                <a:lnTo>
                  <a:pt x="62770" y="26520"/>
                </a:lnTo>
                <a:lnTo>
                  <a:pt x="62750" y="26460"/>
                </a:lnTo>
                <a:lnTo>
                  <a:pt x="62760" y="26390"/>
                </a:lnTo>
                <a:lnTo>
                  <a:pt x="62780" y="26290"/>
                </a:lnTo>
                <a:lnTo>
                  <a:pt x="62780" y="26190"/>
                </a:lnTo>
                <a:lnTo>
                  <a:pt x="62760" y="26090"/>
                </a:lnTo>
                <a:lnTo>
                  <a:pt x="62710" y="25990"/>
                </a:lnTo>
                <a:lnTo>
                  <a:pt x="62640" y="25890"/>
                </a:lnTo>
                <a:lnTo>
                  <a:pt x="62540" y="25670"/>
                </a:lnTo>
                <a:lnTo>
                  <a:pt x="62470" y="25600"/>
                </a:lnTo>
                <a:lnTo>
                  <a:pt x="62330" y="25540"/>
                </a:lnTo>
                <a:lnTo>
                  <a:pt x="62220" y="25570"/>
                </a:lnTo>
                <a:lnTo>
                  <a:pt x="62110" y="25620"/>
                </a:lnTo>
                <a:lnTo>
                  <a:pt x="61520" y="26060"/>
                </a:lnTo>
                <a:lnTo>
                  <a:pt x="61270" y="26160"/>
                </a:lnTo>
                <a:lnTo>
                  <a:pt x="61080" y="26200"/>
                </a:lnTo>
                <a:lnTo>
                  <a:pt x="60950" y="26170"/>
                </a:lnTo>
                <a:lnTo>
                  <a:pt x="60680" y="26010"/>
                </a:lnTo>
                <a:lnTo>
                  <a:pt x="60460" y="25950"/>
                </a:lnTo>
                <a:lnTo>
                  <a:pt x="60330" y="25950"/>
                </a:lnTo>
                <a:lnTo>
                  <a:pt x="59970" y="26060"/>
                </a:lnTo>
                <a:lnTo>
                  <a:pt x="59190" y="25860"/>
                </a:lnTo>
                <a:lnTo>
                  <a:pt x="59100" y="25890"/>
                </a:lnTo>
                <a:lnTo>
                  <a:pt x="59000" y="25960"/>
                </a:lnTo>
                <a:lnTo>
                  <a:pt x="59000" y="26090"/>
                </a:lnTo>
                <a:lnTo>
                  <a:pt x="59060" y="26380"/>
                </a:lnTo>
                <a:lnTo>
                  <a:pt x="59070" y="26510"/>
                </a:lnTo>
                <a:lnTo>
                  <a:pt x="59040" y="26600"/>
                </a:lnTo>
                <a:lnTo>
                  <a:pt x="58940" y="26590"/>
                </a:lnTo>
                <a:lnTo>
                  <a:pt x="58820" y="26520"/>
                </a:lnTo>
                <a:lnTo>
                  <a:pt x="58500" y="26200"/>
                </a:lnTo>
                <a:lnTo>
                  <a:pt x="58360" y="26020"/>
                </a:lnTo>
                <a:lnTo>
                  <a:pt x="58280" y="25870"/>
                </a:lnTo>
                <a:lnTo>
                  <a:pt x="58240" y="25700"/>
                </a:lnTo>
                <a:lnTo>
                  <a:pt x="58130" y="23370"/>
                </a:lnTo>
                <a:lnTo>
                  <a:pt x="58130" y="23220"/>
                </a:lnTo>
                <a:lnTo>
                  <a:pt x="58150" y="23110"/>
                </a:lnTo>
                <a:lnTo>
                  <a:pt x="58200" y="23040"/>
                </a:lnTo>
                <a:lnTo>
                  <a:pt x="58280" y="23000"/>
                </a:lnTo>
                <a:lnTo>
                  <a:pt x="58370" y="23000"/>
                </a:lnTo>
                <a:lnTo>
                  <a:pt x="58550" y="23030"/>
                </a:lnTo>
                <a:lnTo>
                  <a:pt x="58610" y="23030"/>
                </a:lnTo>
                <a:lnTo>
                  <a:pt x="58650" y="22960"/>
                </a:lnTo>
                <a:lnTo>
                  <a:pt x="58650" y="22850"/>
                </a:lnTo>
                <a:lnTo>
                  <a:pt x="58600" y="22620"/>
                </a:lnTo>
                <a:lnTo>
                  <a:pt x="58520" y="22470"/>
                </a:lnTo>
                <a:lnTo>
                  <a:pt x="58380" y="22340"/>
                </a:lnTo>
                <a:lnTo>
                  <a:pt x="58060" y="22100"/>
                </a:lnTo>
                <a:lnTo>
                  <a:pt x="57890" y="21870"/>
                </a:lnTo>
                <a:lnTo>
                  <a:pt x="57770" y="21630"/>
                </a:lnTo>
                <a:lnTo>
                  <a:pt x="57610" y="21210"/>
                </a:lnTo>
                <a:lnTo>
                  <a:pt x="57490" y="21000"/>
                </a:lnTo>
                <a:lnTo>
                  <a:pt x="57360" y="20840"/>
                </a:lnTo>
                <a:lnTo>
                  <a:pt x="57220" y="20750"/>
                </a:lnTo>
                <a:lnTo>
                  <a:pt x="56950" y="20630"/>
                </a:lnTo>
                <a:lnTo>
                  <a:pt x="56730" y="20570"/>
                </a:lnTo>
                <a:lnTo>
                  <a:pt x="56740" y="20260"/>
                </a:lnTo>
                <a:lnTo>
                  <a:pt x="56850" y="19900"/>
                </a:lnTo>
                <a:lnTo>
                  <a:pt x="56970" y="19650"/>
                </a:lnTo>
                <a:lnTo>
                  <a:pt x="57400" y="19140"/>
                </a:lnTo>
                <a:lnTo>
                  <a:pt x="57540" y="19000"/>
                </a:lnTo>
                <a:lnTo>
                  <a:pt x="57920" y="18750"/>
                </a:lnTo>
                <a:lnTo>
                  <a:pt x="58080" y="18610"/>
                </a:lnTo>
                <a:lnTo>
                  <a:pt x="58160" y="18470"/>
                </a:lnTo>
                <a:lnTo>
                  <a:pt x="58180" y="18330"/>
                </a:lnTo>
                <a:lnTo>
                  <a:pt x="58150" y="18220"/>
                </a:lnTo>
                <a:lnTo>
                  <a:pt x="58080" y="18110"/>
                </a:lnTo>
                <a:lnTo>
                  <a:pt x="57890" y="17930"/>
                </a:lnTo>
                <a:lnTo>
                  <a:pt x="57720" y="17690"/>
                </a:lnTo>
                <a:lnTo>
                  <a:pt x="57690" y="17590"/>
                </a:lnTo>
                <a:lnTo>
                  <a:pt x="57730" y="17510"/>
                </a:lnTo>
                <a:lnTo>
                  <a:pt x="57810" y="17470"/>
                </a:lnTo>
                <a:lnTo>
                  <a:pt x="57910" y="17460"/>
                </a:lnTo>
                <a:lnTo>
                  <a:pt x="58030" y="17510"/>
                </a:lnTo>
                <a:lnTo>
                  <a:pt x="58160" y="17590"/>
                </a:lnTo>
                <a:lnTo>
                  <a:pt x="58600" y="18010"/>
                </a:lnTo>
                <a:lnTo>
                  <a:pt x="58720" y="18090"/>
                </a:lnTo>
                <a:lnTo>
                  <a:pt x="58850" y="18110"/>
                </a:lnTo>
                <a:lnTo>
                  <a:pt x="59020" y="18080"/>
                </a:lnTo>
                <a:lnTo>
                  <a:pt x="59720" y="17750"/>
                </a:lnTo>
                <a:lnTo>
                  <a:pt x="59860" y="17740"/>
                </a:lnTo>
                <a:lnTo>
                  <a:pt x="59990" y="17790"/>
                </a:lnTo>
                <a:lnTo>
                  <a:pt x="60110" y="17870"/>
                </a:lnTo>
                <a:lnTo>
                  <a:pt x="60270" y="17920"/>
                </a:lnTo>
                <a:lnTo>
                  <a:pt x="60450" y="17930"/>
                </a:lnTo>
                <a:lnTo>
                  <a:pt x="60950" y="17800"/>
                </a:lnTo>
                <a:lnTo>
                  <a:pt x="62030" y="17800"/>
                </a:lnTo>
                <a:lnTo>
                  <a:pt x="62380" y="17720"/>
                </a:lnTo>
                <a:lnTo>
                  <a:pt x="63280" y="17250"/>
                </a:lnTo>
                <a:lnTo>
                  <a:pt x="63500" y="17190"/>
                </a:lnTo>
                <a:lnTo>
                  <a:pt x="63690" y="17190"/>
                </a:lnTo>
                <a:lnTo>
                  <a:pt x="63880" y="17240"/>
                </a:lnTo>
                <a:lnTo>
                  <a:pt x="64050" y="17310"/>
                </a:lnTo>
                <a:lnTo>
                  <a:pt x="64190" y="17420"/>
                </a:lnTo>
                <a:lnTo>
                  <a:pt x="64530" y="17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Bacau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1670" y="25010"/>
                </a:moveTo>
                <a:lnTo>
                  <a:pt x="71810" y="25180"/>
                </a:lnTo>
                <a:lnTo>
                  <a:pt x="71870" y="25280"/>
                </a:lnTo>
                <a:lnTo>
                  <a:pt x="72000" y="25420"/>
                </a:lnTo>
                <a:lnTo>
                  <a:pt x="72430" y="25790"/>
                </a:lnTo>
                <a:lnTo>
                  <a:pt x="72620" y="25990"/>
                </a:lnTo>
                <a:lnTo>
                  <a:pt x="72730" y="26240"/>
                </a:lnTo>
                <a:lnTo>
                  <a:pt x="72740" y="26590"/>
                </a:lnTo>
                <a:lnTo>
                  <a:pt x="72700" y="26900"/>
                </a:lnTo>
                <a:lnTo>
                  <a:pt x="72750" y="27220"/>
                </a:lnTo>
                <a:lnTo>
                  <a:pt x="73750" y="28980"/>
                </a:lnTo>
                <a:lnTo>
                  <a:pt x="74110" y="29840"/>
                </a:lnTo>
                <a:lnTo>
                  <a:pt x="74330" y="30700"/>
                </a:lnTo>
                <a:lnTo>
                  <a:pt x="74440" y="31340"/>
                </a:lnTo>
                <a:lnTo>
                  <a:pt x="74500" y="33100"/>
                </a:lnTo>
                <a:lnTo>
                  <a:pt x="74210" y="33060"/>
                </a:lnTo>
                <a:lnTo>
                  <a:pt x="73870" y="32960"/>
                </a:lnTo>
                <a:lnTo>
                  <a:pt x="73780" y="32980"/>
                </a:lnTo>
                <a:lnTo>
                  <a:pt x="73710" y="33060"/>
                </a:lnTo>
                <a:lnTo>
                  <a:pt x="73660" y="33150"/>
                </a:lnTo>
                <a:lnTo>
                  <a:pt x="73580" y="33220"/>
                </a:lnTo>
                <a:lnTo>
                  <a:pt x="73480" y="33250"/>
                </a:lnTo>
                <a:lnTo>
                  <a:pt x="73300" y="33230"/>
                </a:lnTo>
                <a:lnTo>
                  <a:pt x="72890" y="32970"/>
                </a:lnTo>
                <a:lnTo>
                  <a:pt x="72700" y="32940"/>
                </a:lnTo>
                <a:lnTo>
                  <a:pt x="72450" y="32950"/>
                </a:lnTo>
                <a:lnTo>
                  <a:pt x="71740" y="33100"/>
                </a:lnTo>
                <a:lnTo>
                  <a:pt x="71510" y="33230"/>
                </a:lnTo>
                <a:lnTo>
                  <a:pt x="71400" y="33350"/>
                </a:lnTo>
                <a:lnTo>
                  <a:pt x="71240" y="33580"/>
                </a:lnTo>
                <a:lnTo>
                  <a:pt x="71130" y="33680"/>
                </a:lnTo>
                <a:lnTo>
                  <a:pt x="70870" y="33850"/>
                </a:lnTo>
                <a:lnTo>
                  <a:pt x="70780" y="33960"/>
                </a:lnTo>
                <a:lnTo>
                  <a:pt x="70670" y="34170"/>
                </a:lnTo>
                <a:lnTo>
                  <a:pt x="70580" y="34230"/>
                </a:lnTo>
                <a:lnTo>
                  <a:pt x="70460" y="34260"/>
                </a:lnTo>
                <a:lnTo>
                  <a:pt x="69960" y="34080"/>
                </a:lnTo>
                <a:lnTo>
                  <a:pt x="69830" y="34050"/>
                </a:lnTo>
                <a:lnTo>
                  <a:pt x="69680" y="34070"/>
                </a:lnTo>
                <a:lnTo>
                  <a:pt x="69520" y="34150"/>
                </a:lnTo>
                <a:lnTo>
                  <a:pt x="69440" y="34240"/>
                </a:lnTo>
                <a:lnTo>
                  <a:pt x="69390" y="34350"/>
                </a:lnTo>
                <a:lnTo>
                  <a:pt x="69370" y="34440"/>
                </a:lnTo>
                <a:lnTo>
                  <a:pt x="69330" y="34500"/>
                </a:lnTo>
                <a:lnTo>
                  <a:pt x="69240" y="34520"/>
                </a:lnTo>
                <a:lnTo>
                  <a:pt x="68870" y="34360"/>
                </a:lnTo>
                <a:lnTo>
                  <a:pt x="68720" y="34340"/>
                </a:lnTo>
                <a:lnTo>
                  <a:pt x="68560" y="34350"/>
                </a:lnTo>
                <a:lnTo>
                  <a:pt x="68370" y="34390"/>
                </a:lnTo>
                <a:lnTo>
                  <a:pt x="68210" y="34370"/>
                </a:lnTo>
                <a:lnTo>
                  <a:pt x="67970" y="34300"/>
                </a:lnTo>
                <a:lnTo>
                  <a:pt x="67550" y="34290"/>
                </a:lnTo>
                <a:lnTo>
                  <a:pt x="67260" y="34230"/>
                </a:lnTo>
                <a:lnTo>
                  <a:pt x="66340" y="34290"/>
                </a:lnTo>
                <a:lnTo>
                  <a:pt x="66180" y="34340"/>
                </a:lnTo>
                <a:lnTo>
                  <a:pt x="66070" y="34440"/>
                </a:lnTo>
                <a:lnTo>
                  <a:pt x="66010" y="34560"/>
                </a:lnTo>
                <a:lnTo>
                  <a:pt x="65980" y="34690"/>
                </a:lnTo>
                <a:lnTo>
                  <a:pt x="65970" y="34950"/>
                </a:lnTo>
                <a:lnTo>
                  <a:pt x="65950" y="35080"/>
                </a:lnTo>
                <a:lnTo>
                  <a:pt x="65660" y="35230"/>
                </a:lnTo>
                <a:lnTo>
                  <a:pt x="64550" y="35060"/>
                </a:lnTo>
                <a:lnTo>
                  <a:pt x="64390" y="34980"/>
                </a:lnTo>
                <a:lnTo>
                  <a:pt x="64330" y="34870"/>
                </a:lnTo>
                <a:lnTo>
                  <a:pt x="64270" y="34740"/>
                </a:lnTo>
                <a:lnTo>
                  <a:pt x="64180" y="34450"/>
                </a:lnTo>
                <a:lnTo>
                  <a:pt x="64130" y="34320"/>
                </a:lnTo>
                <a:lnTo>
                  <a:pt x="64040" y="34230"/>
                </a:lnTo>
                <a:lnTo>
                  <a:pt x="63940" y="34140"/>
                </a:lnTo>
                <a:lnTo>
                  <a:pt x="63760" y="34050"/>
                </a:lnTo>
                <a:lnTo>
                  <a:pt x="63700" y="33920"/>
                </a:lnTo>
                <a:lnTo>
                  <a:pt x="63720" y="33830"/>
                </a:lnTo>
                <a:lnTo>
                  <a:pt x="63860" y="33680"/>
                </a:lnTo>
                <a:lnTo>
                  <a:pt x="63880" y="33580"/>
                </a:lnTo>
                <a:lnTo>
                  <a:pt x="63830" y="33470"/>
                </a:lnTo>
                <a:lnTo>
                  <a:pt x="63740" y="33350"/>
                </a:lnTo>
                <a:lnTo>
                  <a:pt x="63380" y="33130"/>
                </a:lnTo>
                <a:lnTo>
                  <a:pt x="63300" y="33060"/>
                </a:lnTo>
                <a:lnTo>
                  <a:pt x="63180" y="32890"/>
                </a:lnTo>
                <a:lnTo>
                  <a:pt x="63100" y="32850"/>
                </a:lnTo>
                <a:lnTo>
                  <a:pt x="63010" y="32870"/>
                </a:lnTo>
                <a:lnTo>
                  <a:pt x="62710" y="33140"/>
                </a:lnTo>
                <a:lnTo>
                  <a:pt x="62310" y="33270"/>
                </a:lnTo>
                <a:lnTo>
                  <a:pt x="62380" y="32750"/>
                </a:lnTo>
                <a:lnTo>
                  <a:pt x="62420" y="32600"/>
                </a:lnTo>
                <a:lnTo>
                  <a:pt x="62540" y="32350"/>
                </a:lnTo>
                <a:lnTo>
                  <a:pt x="62580" y="32210"/>
                </a:lnTo>
                <a:lnTo>
                  <a:pt x="62630" y="31650"/>
                </a:lnTo>
                <a:lnTo>
                  <a:pt x="62650" y="31520"/>
                </a:lnTo>
                <a:lnTo>
                  <a:pt x="62780" y="31160"/>
                </a:lnTo>
                <a:lnTo>
                  <a:pt x="62760" y="31040"/>
                </a:lnTo>
                <a:lnTo>
                  <a:pt x="62700" y="30920"/>
                </a:lnTo>
                <a:lnTo>
                  <a:pt x="62540" y="30820"/>
                </a:lnTo>
                <a:lnTo>
                  <a:pt x="62410" y="30800"/>
                </a:lnTo>
                <a:lnTo>
                  <a:pt x="62270" y="30820"/>
                </a:lnTo>
                <a:lnTo>
                  <a:pt x="61890" y="31030"/>
                </a:lnTo>
                <a:lnTo>
                  <a:pt x="61640" y="31110"/>
                </a:lnTo>
                <a:lnTo>
                  <a:pt x="61500" y="31110"/>
                </a:lnTo>
                <a:lnTo>
                  <a:pt x="61420" y="31020"/>
                </a:lnTo>
                <a:lnTo>
                  <a:pt x="61430" y="30830"/>
                </a:lnTo>
                <a:lnTo>
                  <a:pt x="61510" y="30500"/>
                </a:lnTo>
                <a:lnTo>
                  <a:pt x="61500" y="30330"/>
                </a:lnTo>
                <a:lnTo>
                  <a:pt x="61450" y="30170"/>
                </a:lnTo>
                <a:lnTo>
                  <a:pt x="61300" y="30010"/>
                </a:lnTo>
                <a:lnTo>
                  <a:pt x="61160" y="29930"/>
                </a:lnTo>
                <a:lnTo>
                  <a:pt x="60660" y="29870"/>
                </a:lnTo>
                <a:lnTo>
                  <a:pt x="60260" y="29750"/>
                </a:lnTo>
                <a:lnTo>
                  <a:pt x="60130" y="29620"/>
                </a:lnTo>
                <a:lnTo>
                  <a:pt x="60070" y="29430"/>
                </a:lnTo>
                <a:lnTo>
                  <a:pt x="60120" y="29030"/>
                </a:lnTo>
                <a:lnTo>
                  <a:pt x="60200" y="28850"/>
                </a:lnTo>
                <a:lnTo>
                  <a:pt x="60340" y="28730"/>
                </a:lnTo>
                <a:lnTo>
                  <a:pt x="60470" y="28680"/>
                </a:lnTo>
                <a:lnTo>
                  <a:pt x="60560" y="28580"/>
                </a:lnTo>
                <a:lnTo>
                  <a:pt x="60550" y="28420"/>
                </a:lnTo>
                <a:lnTo>
                  <a:pt x="60430" y="28170"/>
                </a:lnTo>
                <a:lnTo>
                  <a:pt x="60290" y="27960"/>
                </a:lnTo>
                <a:lnTo>
                  <a:pt x="60170" y="27730"/>
                </a:lnTo>
                <a:lnTo>
                  <a:pt x="60010" y="27100"/>
                </a:lnTo>
                <a:lnTo>
                  <a:pt x="59970" y="26060"/>
                </a:lnTo>
                <a:lnTo>
                  <a:pt x="60330" y="25950"/>
                </a:lnTo>
                <a:lnTo>
                  <a:pt x="60460" y="25950"/>
                </a:lnTo>
                <a:lnTo>
                  <a:pt x="60680" y="26010"/>
                </a:lnTo>
                <a:lnTo>
                  <a:pt x="60950" y="26170"/>
                </a:lnTo>
                <a:lnTo>
                  <a:pt x="61080" y="26200"/>
                </a:lnTo>
                <a:lnTo>
                  <a:pt x="61270" y="26160"/>
                </a:lnTo>
                <a:lnTo>
                  <a:pt x="61520" y="26060"/>
                </a:lnTo>
                <a:lnTo>
                  <a:pt x="62110" y="25620"/>
                </a:lnTo>
                <a:lnTo>
                  <a:pt x="62220" y="25570"/>
                </a:lnTo>
                <a:lnTo>
                  <a:pt x="62330" y="25540"/>
                </a:lnTo>
                <a:lnTo>
                  <a:pt x="62470" y="25600"/>
                </a:lnTo>
                <a:lnTo>
                  <a:pt x="62540" y="25670"/>
                </a:lnTo>
                <a:lnTo>
                  <a:pt x="62640" y="25890"/>
                </a:lnTo>
                <a:lnTo>
                  <a:pt x="62710" y="25990"/>
                </a:lnTo>
                <a:lnTo>
                  <a:pt x="62760" y="26090"/>
                </a:lnTo>
                <a:lnTo>
                  <a:pt x="62780" y="26190"/>
                </a:lnTo>
                <a:lnTo>
                  <a:pt x="62780" y="26290"/>
                </a:lnTo>
                <a:lnTo>
                  <a:pt x="62760" y="26390"/>
                </a:lnTo>
                <a:lnTo>
                  <a:pt x="62750" y="26460"/>
                </a:lnTo>
                <a:lnTo>
                  <a:pt x="62770" y="26520"/>
                </a:lnTo>
                <a:lnTo>
                  <a:pt x="62880" y="26540"/>
                </a:lnTo>
                <a:lnTo>
                  <a:pt x="63640" y="26540"/>
                </a:lnTo>
                <a:lnTo>
                  <a:pt x="63810" y="26520"/>
                </a:lnTo>
                <a:lnTo>
                  <a:pt x="63900" y="26440"/>
                </a:lnTo>
                <a:lnTo>
                  <a:pt x="63990" y="26330"/>
                </a:lnTo>
                <a:lnTo>
                  <a:pt x="64070" y="26200"/>
                </a:lnTo>
                <a:lnTo>
                  <a:pt x="64150" y="26120"/>
                </a:lnTo>
                <a:lnTo>
                  <a:pt x="64260" y="26080"/>
                </a:lnTo>
                <a:lnTo>
                  <a:pt x="64620" y="26090"/>
                </a:lnTo>
                <a:lnTo>
                  <a:pt x="64970" y="26000"/>
                </a:lnTo>
                <a:lnTo>
                  <a:pt x="65360" y="26080"/>
                </a:lnTo>
                <a:lnTo>
                  <a:pt x="65480" y="26070"/>
                </a:lnTo>
                <a:lnTo>
                  <a:pt x="65570" y="25990"/>
                </a:lnTo>
                <a:lnTo>
                  <a:pt x="65750" y="25750"/>
                </a:lnTo>
                <a:lnTo>
                  <a:pt x="65890" y="25660"/>
                </a:lnTo>
                <a:lnTo>
                  <a:pt x="66480" y="25410"/>
                </a:lnTo>
                <a:lnTo>
                  <a:pt x="66560" y="25310"/>
                </a:lnTo>
                <a:lnTo>
                  <a:pt x="66640" y="25120"/>
                </a:lnTo>
                <a:lnTo>
                  <a:pt x="66760" y="25040"/>
                </a:lnTo>
                <a:lnTo>
                  <a:pt x="66940" y="25030"/>
                </a:lnTo>
                <a:lnTo>
                  <a:pt x="67200" y="25120"/>
                </a:lnTo>
                <a:lnTo>
                  <a:pt x="67490" y="25330"/>
                </a:lnTo>
                <a:lnTo>
                  <a:pt x="67610" y="25400"/>
                </a:lnTo>
                <a:lnTo>
                  <a:pt x="67760" y="25400"/>
                </a:lnTo>
                <a:lnTo>
                  <a:pt x="67920" y="25330"/>
                </a:lnTo>
                <a:lnTo>
                  <a:pt x="68030" y="25240"/>
                </a:lnTo>
                <a:lnTo>
                  <a:pt x="68080" y="25130"/>
                </a:lnTo>
                <a:lnTo>
                  <a:pt x="68080" y="25020"/>
                </a:lnTo>
                <a:lnTo>
                  <a:pt x="68060" y="24900"/>
                </a:lnTo>
                <a:lnTo>
                  <a:pt x="68070" y="24790"/>
                </a:lnTo>
                <a:lnTo>
                  <a:pt x="68120" y="24700"/>
                </a:lnTo>
                <a:lnTo>
                  <a:pt x="68380" y="24480"/>
                </a:lnTo>
                <a:lnTo>
                  <a:pt x="68430" y="24380"/>
                </a:lnTo>
                <a:lnTo>
                  <a:pt x="68460" y="24270"/>
                </a:lnTo>
                <a:lnTo>
                  <a:pt x="68450" y="24160"/>
                </a:lnTo>
                <a:lnTo>
                  <a:pt x="68440" y="24060"/>
                </a:lnTo>
                <a:lnTo>
                  <a:pt x="68490" y="24010"/>
                </a:lnTo>
                <a:lnTo>
                  <a:pt x="68600" y="24020"/>
                </a:lnTo>
                <a:lnTo>
                  <a:pt x="68790" y="24170"/>
                </a:lnTo>
                <a:lnTo>
                  <a:pt x="68840" y="24280"/>
                </a:lnTo>
                <a:lnTo>
                  <a:pt x="68860" y="24380"/>
                </a:lnTo>
                <a:lnTo>
                  <a:pt x="68830" y="24470"/>
                </a:lnTo>
                <a:lnTo>
                  <a:pt x="68840" y="24570"/>
                </a:lnTo>
                <a:lnTo>
                  <a:pt x="68900" y="24710"/>
                </a:lnTo>
                <a:lnTo>
                  <a:pt x="69030" y="24860"/>
                </a:lnTo>
                <a:lnTo>
                  <a:pt x="69230" y="24990"/>
                </a:lnTo>
                <a:lnTo>
                  <a:pt x="69910" y="24890"/>
                </a:lnTo>
                <a:lnTo>
                  <a:pt x="70140" y="24890"/>
                </a:lnTo>
                <a:lnTo>
                  <a:pt x="70920" y="25060"/>
                </a:lnTo>
                <a:lnTo>
                  <a:pt x="71020" y="25120"/>
                </a:lnTo>
                <a:lnTo>
                  <a:pt x="71290" y="25200"/>
                </a:lnTo>
                <a:lnTo>
                  <a:pt x="71670" y="25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Alb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28700" y="30720"/>
                </a:moveTo>
                <a:lnTo>
                  <a:pt x="28230" y="30240"/>
                </a:lnTo>
                <a:lnTo>
                  <a:pt x="28050" y="29490"/>
                </a:lnTo>
                <a:lnTo>
                  <a:pt x="28040" y="28640"/>
                </a:lnTo>
                <a:lnTo>
                  <a:pt x="28090" y="28310"/>
                </a:lnTo>
                <a:lnTo>
                  <a:pt x="28190" y="27960"/>
                </a:lnTo>
                <a:lnTo>
                  <a:pt x="28320" y="27700"/>
                </a:lnTo>
                <a:lnTo>
                  <a:pt x="28440" y="27560"/>
                </a:lnTo>
                <a:lnTo>
                  <a:pt x="28550" y="27490"/>
                </a:lnTo>
                <a:lnTo>
                  <a:pt x="28680" y="27470"/>
                </a:lnTo>
                <a:lnTo>
                  <a:pt x="28790" y="27470"/>
                </a:lnTo>
                <a:lnTo>
                  <a:pt x="28920" y="27490"/>
                </a:lnTo>
                <a:lnTo>
                  <a:pt x="29010" y="27520"/>
                </a:lnTo>
                <a:lnTo>
                  <a:pt x="29150" y="27610"/>
                </a:lnTo>
                <a:lnTo>
                  <a:pt x="29450" y="27870"/>
                </a:lnTo>
                <a:lnTo>
                  <a:pt x="30800" y="27900"/>
                </a:lnTo>
                <a:lnTo>
                  <a:pt x="31020" y="27970"/>
                </a:lnTo>
                <a:lnTo>
                  <a:pt x="31150" y="28060"/>
                </a:lnTo>
                <a:lnTo>
                  <a:pt x="31240" y="28250"/>
                </a:lnTo>
                <a:lnTo>
                  <a:pt x="31290" y="28340"/>
                </a:lnTo>
                <a:lnTo>
                  <a:pt x="31380" y="28420"/>
                </a:lnTo>
                <a:lnTo>
                  <a:pt x="31500" y="28510"/>
                </a:lnTo>
                <a:lnTo>
                  <a:pt x="31580" y="28580"/>
                </a:lnTo>
                <a:lnTo>
                  <a:pt x="31620" y="28660"/>
                </a:lnTo>
                <a:lnTo>
                  <a:pt x="31640" y="28830"/>
                </a:lnTo>
                <a:lnTo>
                  <a:pt x="31660" y="28920"/>
                </a:lnTo>
                <a:lnTo>
                  <a:pt x="31730" y="29010"/>
                </a:lnTo>
                <a:lnTo>
                  <a:pt x="31790" y="29030"/>
                </a:lnTo>
                <a:lnTo>
                  <a:pt x="31870" y="28990"/>
                </a:lnTo>
                <a:lnTo>
                  <a:pt x="31970" y="28830"/>
                </a:lnTo>
                <a:lnTo>
                  <a:pt x="32040" y="28760"/>
                </a:lnTo>
                <a:lnTo>
                  <a:pt x="32440" y="28520"/>
                </a:lnTo>
                <a:lnTo>
                  <a:pt x="32530" y="28480"/>
                </a:lnTo>
                <a:lnTo>
                  <a:pt x="32710" y="28480"/>
                </a:lnTo>
                <a:lnTo>
                  <a:pt x="33150" y="28620"/>
                </a:lnTo>
                <a:lnTo>
                  <a:pt x="33310" y="28640"/>
                </a:lnTo>
                <a:lnTo>
                  <a:pt x="33430" y="28630"/>
                </a:lnTo>
                <a:lnTo>
                  <a:pt x="33520" y="28570"/>
                </a:lnTo>
                <a:lnTo>
                  <a:pt x="33620" y="28480"/>
                </a:lnTo>
                <a:lnTo>
                  <a:pt x="33970" y="28210"/>
                </a:lnTo>
                <a:lnTo>
                  <a:pt x="34930" y="28030"/>
                </a:lnTo>
                <a:lnTo>
                  <a:pt x="35090" y="28070"/>
                </a:lnTo>
                <a:lnTo>
                  <a:pt x="35230" y="28140"/>
                </a:lnTo>
                <a:lnTo>
                  <a:pt x="35770" y="28540"/>
                </a:lnTo>
                <a:lnTo>
                  <a:pt x="36240" y="28730"/>
                </a:lnTo>
                <a:lnTo>
                  <a:pt x="36450" y="28770"/>
                </a:lnTo>
                <a:lnTo>
                  <a:pt x="36630" y="28780"/>
                </a:lnTo>
                <a:lnTo>
                  <a:pt x="36940" y="28750"/>
                </a:lnTo>
                <a:lnTo>
                  <a:pt x="37050" y="28790"/>
                </a:lnTo>
                <a:lnTo>
                  <a:pt x="37110" y="28870"/>
                </a:lnTo>
                <a:lnTo>
                  <a:pt x="37110" y="28980"/>
                </a:lnTo>
                <a:lnTo>
                  <a:pt x="37040" y="29120"/>
                </a:lnTo>
                <a:lnTo>
                  <a:pt x="36960" y="29230"/>
                </a:lnTo>
                <a:lnTo>
                  <a:pt x="36910" y="29340"/>
                </a:lnTo>
                <a:lnTo>
                  <a:pt x="36920" y="29460"/>
                </a:lnTo>
                <a:lnTo>
                  <a:pt x="36990" y="29600"/>
                </a:lnTo>
                <a:lnTo>
                  <a:pt x="37190" y="29740"/>
                </a:lnTo>
                <a:lnTo>
                  <a:pt x="37350" y="29790"/>
                </a:lnTo>
                <a:lnTo>
                  <a:pt x="37490" y="29790"/>
                </a:lnTo>
                <a:lnTo>
                  <a:pt x="37550" y="29750"/>
                </a:lnTo>
                <a:lnTo>
                  <a:pt x="37570" y="29670"/>
                </a:lnTo>
                <a:lnTo>
                  <a:pt x="37550" y="29580"/>
                </a:lnTo>
                <a:lnTo>
                  <a:pt x="37530" y="29490"/>
                </a:lnTo>
                <a:lnTo>
                  <a:pt x="37530" y="29400"/>
                </a:lnTo>
                <a:lnTo>
                  <a:pt x="37590" y="29340"/>
                </a:lnTo>
                <a:lnTo>
                  <a:pt x="37690" y="29300"/>
                </a:lnTo>
                <a:lnTo>
                  <a:pt x="38140" y="29300"/>
                </a:lnTo>
                <a:lnTo>
                  <a:pt x="38260" y="29280"/>
                </a:lnTo>
                <a:lnTo>
                  <a:pt x="38440" y="29190"/>
                </a:lnTo>
                <a:lnTo>
                  <a:pt x="38540" y="29160"/>
                </a:lnTo>
                <a:lnTo>
                  <a:pt x="38970" y="29180"/>
                </a:lnTo>
                <a:lnTo>
                  <a:pt x="39120" y="29160"/>
                </a:lnTo>
                <a:lnTo>
                  <a:pt x="39470" y="29070"/>
                </a:lnTo>
                <a:lnTo>
                  <a:pt x="39660" y="29100"/>
                </a:lnTo>
                <a:lnTo>
                  <a:pt x="40260" y="29290"/>
                </a:lnTo>
                <a:lnTo>
                  <a:pt x="40390" y="29290"/>
                </a:lnTo>
                <a:lnTo>
                  <a:pt x="40550" y="29210"/>
                </a:lnTo>
                <a:lnTo>
                  <a:pt x="40620" y="29110"/>
                </a:lnTo>
                <a:lnTo>
                  <a:pt x="40920" y="29130"/>
                </a:lnTo>
                <a:lnTo>
                  <a:pt x="41060" y="29230"/>
                </a:lnTo>
                <a:lnTo>
                  <a:pt x="41180" y="29350"/>
                </a:lnTo>
                <a:lnTo>
                  <a:pt x="41220" y="29420"/>
                </a:lnTo>
                <a:lnTo>
                  <a:pt x="41230" y="29520"/>
                </a:lnTo>
                <a:lnTo>
                  <a:pt x="41190" y="29640"/>
                </a:lnTo>
                <a:lnTo>
                  <a:pt x="41120" y="29750"/>
                </a:lnTo>
                <a:lnTo>
                  <a:pt x="41000" y="29860"/>
                </a:lnTo>
                <a:lnTo>
                  <a:pt x="40920" y="29960"/>
                </a:lnTo>
                <a:lnTo>
                  <a:pt x="40870" y="30130"/>
                </a:lnTo>
                <a:lnTo>
                  <a:pt x="40920" y="30230"/>
                </a:lnTo>
                <a:lnTo>
                  <a:pt x="41210" y="30560"/>
                </a:lnTo>
                <a:lnTo>
                  <a:pt x="41310" y="30630"/>
                </a:lnTo>
                <a:lnTo>
                  <a:pt x="41840" y="30850"/>
                </a:lnTo>
                <a:lnTo>
                  <a:pt x="42040" y="31010"/>
                </a:lnTo>
                <a:lnTo>
                  <a:pt x="42140" y="31220"/>
                </a:lnTo>
                <a:lnTo>
                  <a:pt x="42210" y="31660"/>
                </a:lnTo>
                <a:lnTo>
                  <a:pt x="42290" y="31790"/>
                </a:lnTo>
                <a:lnTo>
                  <a:pt x="42350" y="31860"/>
                </a:lnTo>
                <a:lnTo>
                  <a:pt x="42510" y="31970"/>
                </a:lnTo>
                <a:lnTo>
                  <a:pt x="42560" y="32890"/>
                </a:lnTo>
                <a:lnTo>
                  <a:pt x="42550" y="33030"/>
                </a:lnTo>
                <a:lnTo>
                  <a:pt x="42510" y="33140"/>
                </a:lnTo>
                <a:lnTo>
                  <a:pt x="42400" y="33250"/>
                </a:lnTo>
                <a:lnTo>
                  <a:pt x="42210" y="33370"/>
                </a:lnTo>
                <a:lnTo>
                  <a:pt x="42070" y="33530"/>
                </a:lnTo>
                <a:lnTo>
                  <a:pt x="41860" y="33720"/>
                </a:lnTo>
                <a:lnTo>
                  <a:pt x="41050" y="34580"/>
                </a:lnTo>
                <a:lnTo>
                  <a:pt x="40940" y="34760"/>
                </a:lnTo>
                <a:lnTo>
                  <a:pt x="40880" y="34960"/>
                </a:lnTo>
                <a:lnTo>
                  <a:pt x="40830" y="35210"/>
                </a:lnTo>
                <a:lnTo>
                  <a:pt x="40800" y="35290"/>
                </a:lnTo>
                <a:lnTo>
                  <a:pt x="40720" y="35330"/>
                </a:lnTo>
                <a:lnTo>
                  <a:pt x="40640" y="35310"/>
                </a:lnTo>
                <a:lnTo>
                  <a:pt x="40550" y="35240"/>
                </a:lnTo>
                <a:lnTo>
                  <a:pt x="40380" y="35070"/>
                </a:lnTo>
                <a:lnTo>
                  <a:pt x="40290" y="35000"/>
                </a:lnTo>
                <a:lnTo>
                  <a:pt x="40210" y="34960"/>
                </a:lnTo>
                <a:lnTo>
                  <a:pt x="40100" y="34960"/>
                </a:lnTo>
                <a:lnTo>
                  <a:pt x="39430" y="35100"/>
                </a:lnTo>
                <a:lnTo>
                  <a:pt x="39320" y="35190"/>
                </a:lnTo>
                <a:lnTo>
                  <a:pt x="39250" y="35320"/>
                </a:lnTo>
                <a:lnTo>
                  <a:pt x="39240" y="35540"/>
                </a:lnTo>
                <a:lnTo>
                  <a:pt x="39280" y="35680"/>
                </a:lnTo>
                <a:lnTo>
                  <a:pt x="39350" y="35810"/>
                </a:lnTo>
                <a:lnTo>
                  <a:pt x="39390" y="35940"/>
                </a:lnTo>
                <a:lnTo>
                  <a:pt x="39360" y="36100"/>
                </a:lnTo>
                <a:lnTo>
                  <a:pt x="39220" y="36280"/>
                </a:lnTo>
                <a:lnTo>
                  <a:pt x="39080" y="36390"/>
                </a:lnTo>
                <a:lnTo>
                  <a:pt x="38940" y="36480"/>
                </a:lnTo>
                <a:lnTo>
                  <a:pt x="38830" y="36500"/>
                </a:lnTo>
                <a:lnTo>
                  <a:pt x="38730" y="36500"/>
                </a:lnTo>
                <a:lnTo>
                  <a:pt x="38660" y="36490"/>
                </a:lnTo>
                <a:lnTo>
                  <a:pt x="38600" y="36490"/>
                </a:lnTo>
                <a:lnTo>
                  <a:pt x="38440" y="36530"/>
                </a:lnTo>
                <a:lnTo>
                  <a:pt x="38350" y="36520"/>
                </a:lnTo>
                <a:lnTo>
                  <a:pt x="38260" y="36480"/>
                </a:lnTo>
                <a:lnTo>
                  <a:pt x="38180" y="36410"/>
                </a:lnTo>
                <a:lnTo>
                  <a:pt x="38090" y="36360"/>
                </a:lnTo>
                <a:lnTo>
                  <a:pt x="38000" y="36340"/>
                </a:lnTo>
                <a:lnTo>
                  <a:pt x="37900" y="36350"/>
                </a:lnTo>
                <a:lnTo>
                  <a:pt x="37830" y="36380"/>
                </a:lnTo>
                <a:lnTo>
                  <a:pt x="37790" y="36460"/>
                </a:lnTo>
                <a:lnTo>
                  <a:pt x="37830" y="36910"/>
                </a:lnTo>
                <a:lnTo>
                  <a:pt x="37890" y="37000"/>
                </a:lnTo>
                <a:lnTo>
                  <a:pt x="37980" y="37050"/>
                </a:lnTo>
                <a:lnTo>
                  <a:pt x="38230" y="37110"/>
                </a:lnTo>
                <a:lnTo>
                  <a:pt x="38340" y="37170"/>
                </a:lnTo>
                <a:lnTo>
                  <a:pt x="38410" y="37250"/>
                </a:lnTo>
                <a:lnTo>
                  <a:pt x="38390" y="37360"/>
                </a:lnTo>
                <a:lnTo>
                  <a:pt x="38060" y="37870"/>
                </a:lnTo>
                <a:lnTo>
                  <a:pt x="37930" y="38120"/>
                </a:lnTo>
                <a:lnTo>
                  <a:pt x="37870" y="38200"/>
                </a:lnTo>
                <a:lnTo>
                  <a:pt x="37800" y="38250"/>
                </a:lnTo>
                <a:lnTo>
                  <a:pt x="37710" y="38260"/>
                </a:lnTo>
                <a:lnTo>
                  <a:pt x="37560" y="38230"/>
                </a:lnTo>
                <a:lnTo>
                  <a:pt x="37490" y="38230"/>
                </a:lnTo>
                <a:lnTo>
                  <a:pt x="37430" y="38260"/>
                </a:lnTo>
                <a:lnTo>
                  <a:pt x="37360" y="38310"/>
                </a:lnTo>
                <a:lnTo>
                  <a:pt x="37280" y="38410"/>
                </a:lnTo>
                <a:lnTo>
                  <a:pt x="37220" y="38500"/>
                </a:lnTo>
                <a:lnTo>
                  <a:pt x="37150" y="38640"/>
                </a:lnTo>
                <a:lnTo>
                  <a:pt x="36940" y="39340"/>
                </a:lnTo>
                <a:lnTo>
                  <a:pt x="36910" y="39590"/>
                </a:lnTo>
                <a:lnTo>
                  <a:pt x="36970" y="39940"/>
                </a:lnTo>
                <a:lnTo>
                  <a:pt x="37050" y="40140"/>
                </a:lnTo>
                <a:lnTo>
                  <a:pt x="37110" y="40370"/>
                </a:lnTo>
                <a:lnTo>
                  <a:pt x="37130" y="40620"/>
                </a:lnTo>
                <a:lnTo>
                  <a:pt x="37050" y="41030"/>
                </a:lnTo>
                <a:lnTo>
                  <a:pt x="36980" y="41270"/>
                </a:lnTo>
                <a:lnTo>
                  <a:pt x="36950" y="41490"/>
                </a:lnTo>
                <a:lnTo>
                  <a:pt x="37050" y="41790"/>
                </a:lnTo>
                <a:lnTo>
                  <a:pt x="37280" y="42200"/>
                </a:lnTo>
                <a:lnTo>
                  <a:pt x="37320" y="42380"/>
                </a:lnTo>
                <a:lnTo>
                  <a:pt x="37330" y="42510"/>
                </a:lnTo>
                <a:lnTo>
                  <a:pt x="37070" y="42900"/>
                </a:lnTo>
                <a:lnTo>
                  <a:pt x="36670" y="42970"/>
                </a:lnTo>
                <a:lnTo>
                  <a:pt x="36680" y="42510"/>
                </a:lnTo>
                <a:lnTo>
                  <a:pt x="36660" y="42410"/>
                </a:lnTo>
                <a:lnTo>
                  <a:pt x="36630" y="42270"/>
                </a:lnTo>
                <a:lnTo>
                  <a:pt x="36570" y="42190"/>
                </a:lnTo>
                <a:lnTo>
                  <a:pt x="36090" y="41730"/>
                </a:lnTo>
                <a:lnTo>
                  <a:pt x="35880" y="41490"/>
                </a:lnTo>
                <a:lnTo>
                  <a:pt x="35720" y="41370"/>
                </a:lnTo>
                <a:lnTo>
                  <a:pt x="35340" y="41190"/>
                </a:lnTo>
                <a:lnTo>
                  <a:pt x="35120" y="41010"/>
                </a:lnTo>
                <a:lnTo>
                  <a:pt x="35000" y="40840"/>
                </a:lnTo>
                <a:lnTo>
                  <a:pt x="34900" y="40600"/>
                </a:lnTo>
                <a:lnTo>
                  <a:pt x="34860" y="40460"/>
                </a:lnTo>
                <a:lnTo>
                  <a:pt x="34850" y="40340"/>
                </a:lnTo>
                <a:lnTo>
                  <a:pt x="34880" y="40230"/>
                </a:lnTo>
                <a:lnTo>
                  <a:pt x="34920" y="40130"/>
                </a:lnTo>
                <a:lnTo>
                  <a:pt x="34940" y="40040"/>
                </a:lnTo>
                <a:lnTo>
                  <a:pt x="34910" y="39910"/>
                </a:lnTo>
                <a:lnTo>
                  <a:pt x="34700" y="39670"/>
                </a:lnTo>
                <a:lnTo>
                  <a:pt x="34650" y="39560"/>
                </a:lnTo>
                <a:lnTo>
                  <a:pt x="34640" y="39450"/>
                </a:lnTo>
                <a:lnTo>
                  <a:pt x="34660" y="39190"/>
                </a:lnTo>
                <a:lnTo>
                  <a:pt x="34620" y="38990"/>
                </a:lnTo>
                <a:lnTo>
                  <a:pt x="34550" y="38690"/>
                </a:lnTo>
                <a:lnTo>
                  <a:pt x="34330" y="38120"/>
                </a:lnTo>
                <a:lnTo>
                  <a:pt x="34090" y="37060"/>
                </a:lnTo>
                <a:lnTo>
                  <a:pt x="34000" y="36900"/>
                </a:lnTo>
                <a:lnTo>
                  <a:pt x="33750" y="36590"/>
                </a:lnTo>
                <a:lnTo>
                  <a:pt x="33590" y="36330"/>
                </a:lnTo>
                <a:lnTo>
                  <a:pt x="33220" y="35360"/>
                </a:lnTo>
                <a:lnTo>
                  <a:pt x="33110" y="35270"/>
                </a:lnTo>
                <a:lnTo>
                  <a:pt x="32920" y="35240"/>
                </a:lnTo>
                <a:lnTo>
                  <a:pt x="32690" y="35130"/>
                </a:lnTo>
                <a:lnTo>
                  <a:pt x="31770" y="33910"/>
                </a:lnTo>
                <a:lnTo>
                  <a:pt x="31700" y="33790"/>
                </a:lnTo>
                <a:lnTo>
                  <a:pt x="31670" y="33690"/>
                </a:lnTo>
                <a:lnTo>
                  <a:pt x="31690" y="33630"/>
                </a:lnTo>
                <a:lnTo>
                  <a:pt x="31730" y="33590"/>
                </a:lnTo>
                <a:lnTo>
                  <a:pt x="31790" y="33580"/>
                </a:lnTo>
                <a:lnTo>
                  <a:pt x="31860" y="33590"/>
                </a:lnTo>
                <a:lnTo>
                  <a:pt x="31930" y="33620"/>
                </a:lnTo>
                <a:lnTo>
                  <a:pt x="31970" y="33570"/>
                </a:lnTo>
                <a:lnTo>
                  <a:pt x="31960" y="33430"/>
                </a:lnTo>
                <a:lnTo>
                  <a:pt x="31810" y="33020"/>
                </a:lnTo>
                <a:lnTo>
                  <a:pt x="31690" y="32800"/>
                </a:lnTo>
                <a:lnTo>
                  <a:pt x="31570" y="32630"/>
                </a:lnTo>
                <a:lnTo>
                  <a:pt x="31460" y="32550"/>
                </a:lnTo>
                <a:lnTo>
                  <a:pt x="31350" y="32500"/>
                </a:lnTo>
                <a:lnTo>
                  <a:pt x="30910" y="32430"/>
                </a:lnTo>
                <a:lnTo>
                  <a:pt x="30800" y="32390"/>
                </a:lnTo>
                <a:lnTo>
                  <a:pt x="30730" y="32310"/>
                </a:lnTo>
                <a:lnTo>
                  <a:pt x="30570" y="31700"/>
                </a:lnTo>
                <a:lnTo>
                  <a:pt x="30420" y="31300"/>
                </a:lnTo>
                <a:lnTo>
                  <a:pt x="30320" y="31100"/>
                </a:lnTo>
                <a:lnTo>
                  <a:pt x="30230" y="30980"/>
                </a:lnTo>
                <a:lnTo>
                  <a:pt x="30130" y="30950"/>
                </a:lnTo>
                <a:lnTo>
                  <a:pt x="29250" y="31040"/>
                </a:lnTo>
                <a:lnTo>
                  <a:pt x="29160" y="31020"/>
                </a:lnTo>
                <a:lnTo>
                  <a:pt x="28700" y="30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Brail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9640" y="52100"/>
                </a:moveTo>
                <a:lnTo>
                  <a:pt x="79450" y="52280"/>
                </a:lnTo>
                <a:lnTo>
                  <a:pt x="79250" y="52360"/>
                </a:lnTo>
                <a:lnTo>
                  <a:pt x="79070" y="52310"/>
                </a:lnTo>
                <a:lnTo>
                  <a:pt x="78780" y="52120"/>
                </a:lnTo>
                <a:lnTo>
                  <a:pt x="78600" y="52080"/>
                </a:lnTo>
                <a:lnTo>
                  <a:pt x="78410" y="52090"/>
                </a:lnTo>
                <a:lnTo>
                  <a:pt x="78260" y="52120"/>
                </a:lnTo>
                <a:lnTo>
                  <a:pt x="77970" y="51840"/>
                </a:lnTo>
                <a:lnTo>
                  <a:pt x="77890" y="51740"/>
                </a:lnTo>
                <a:lnTo>
                  <a:pt x="77720" y="51630"/>
                </a:lnTo>
                <a:lnTo>
                  <a:pt x="77520" y="51590"/>
                </a:lnTo>
                <a:lnTo>
                  <a:pt x="77070" y="51640"/>
                </a:lnTo>
                <a:lnTo>
                  <a:pt x="76860" y="51720"/>
                </a:lnTo>
                <a:lnTo>
                  <a:pt x="76690" y="51810"/>
                </a:lnTo>
                <a:lnTo>
                  <a:pt x="76470" y="51880"/>
                </a:lnTo>
                <a:lnTo>
                  <a:pt x="76100" y="51960"/>
                </a:lnTo>
                <a:lnTo>
                  <a:pt x="73470" y="51880"/>
                </a:lnTo>
                <a:lnTo>
                  <a:pt x="73200" y="51780"/>
                </a:lnTo>
                <a:lnTo>
                  <a:pt x="73080" y="51720"/>
                </a:lnTo>
                <a:lnTo>
                  <a:pt x="72960" y="51690"/>
                </a:lnTo>
                <a:lnTo>
                  <a:pt x="72790" y="51750"/>
                </a:lnTo>
                <a:lnTo>
                  <a:pt x="72570" y="51860"/>
                </a:lnTo>
                <a:lnTo>
                  <a:pt x="72380" y="51870"/>
                </a:lnTo>
                <a:lnTo>
                  <a:pt x="72230" y="51850"/>
                </a:lnTo>
                <a:lnTo>
                  <a:pt x="71430" y="51520"/>
                </a:lnTo>
                <a:lnTo>
                  <a:pt x="71400" y="51430"/>
                </a:lnTo>
                <a:lnTo>
                  <a:pt x="71460" y="50800"/>
                </a:lnTo>
                <a:lnTo>
                  <a:pt x="71400" y="50630"/>
                </a:lnTo>
                <a:lnTo>
                  <a:pt x="71300" y="50510"/>
                </a:lnTo>
                <a:lnTo>
                  <a:pt x="71210" y="50430"/>
                </a:lnTo>
                <a:lnTo>
                  <a:pt x="71180" y="50300"/>
                </a:lnTo>
                <a:lnTo>
                  <a:pt x="71220" y="50180"/>
                </a:lnTo>
                <a:lnTo>
                  <a:pt x="71340" y="50060"/>
                </a:lnTo>
                <a:lnTo>
                  <a:pt x="71440" y="50000"/>
                </a:lnTo>
                <a:lnTo>
                  <a:pt x="71790" y="49910"/>
                </a:lnTo>
                <a:lnTo>
                  <a:pt x="71870" y="49780"/>
                </a:lnTo>
                <a:lnTo>
                  <a:pt x="71940" y="49550"/>
                </a:lnTo>
                <a:lnTo>
                  <a:pt x="72050" y="49050"/>
                </a:lnTo>
                <a:lnTo>
                  <a:pt x="72090" y="48760"/>
                </a:lnTo>
                <a:lnTo>
                  <a:pt x="72100" y="48540"/>
                </a:lnTo>
                <a:lnTo>
                  <a:pt x="72080" y="48410"/>
                </a:lnTo>
                <a:lnTo>
                  <a:pt x="72030" y="48330"/>
                </a:lnTo>
                <a:lnTo>
                  <a:pt x="71950" y="48290"/>
                </a:lnTo>
                <a:lnTo>
                  <a:pt x="71720" y="48300"/>
                </a:lnTo>
                <a:lnTo>
                  <a:pt x="71590" y="48280"/>
                </a:lnTo>
                <a:lnTo>
                  <a:pt x="71520" y="48230"/>
                </a:lnTo>
                <a:lnTo>
                  <a:pt x="71480" y="48140"/>
                </a:lnTo>
                <a:lnTo>
                  <a:pt x="71480" y="48020"/>
                </a:lnTo>
                <a:lnTo>
                  <a:pt x="71490" y="47750"/>
                </a:lnTo>
                <a:lnTo>
                  <a:pt x="71480" y="47620"/>
                </a:lnTo>
                <a:lnTo>
                  <a:pt x="71420" y="47510"/>
                </a:lnTo>
                <a:lnTo>
                  <a:pt x="71340" y="47450"/>
                </a:lnTo>
                <a:lnTo>
                  <a:pt x="71220" y="47410"/>
                </a:lnTo>
                <a:lnTo>
                  <a:pt x="71130" y="47360"/>
                </a:lnTo>
                <a:lnTo>
                  <a:pt x="71080" y="47270"/>
                </a:lnTo>
                <a:lnTo>
                  <a:pt x="71070" y="47120"/>
                </a:lnTo>
                <a:lnTo>
                  <a:pt x="71080" y="46850"/>
                </a:lnTo>
                <a:lnTo>
                  <a:pt x="71070" y="46740"/>
                </a:lnTo>
                <a:lnTo>
                  <a:pt x="71030" y="46640"/>
                </a:lnTo>
                <a:lnTo>
                  <a:pt x="70970" y="46560"/>
                </a:lnTo>
                <a:lnTo>
                  <a:pt x="70880" y="46510"/>
                </a:lnTo>
                <a:lnTo>
                  <a:pt x="70790" y="46510"/>
                </a:lnTo>
                <a:lnTo>
                  <a:pt x="70710" y="46540"/>
                </a:lnTo>
                <a:lnTo>
                  <a:pt x="70650" y="46600"/>
                </a:lnTo>
                <a:lnTo>
                  <a:pt x="70650" y="46700"/>
                </a:lnTo>
                <a:lnTo>
                  <a:pt x="70640" y="46780"/>
                </a:lnTo>
                <a:lnTo>
                  <a:pt x="70610" y="46870"/>
                </a:lnTo>
                <a:lnTo>
                  <a:pt x="70530" y="46960"/>
                </a:lnTo>
                <a:lnTo>
                  <a:pt x="70410" y="46980"/>
                </a:lnTo>
                <a:lnTo>
                  <a:pt x="70320" y="46960"/>
                </a:lnTo>
                <a:lnTo>
                  <a:pt x="70260" y="46900"/>
                </a:lnTo>
                <a:lnTo>
                  <a:pt x="70120" y="46530"/>
                </a:lnTo>
                <a:lnTo>
                  <a:pt x="70110" y="46430"/>
                </a:lnTo>
                <a:lnTo>
                  <a:pt x="70120" y="46330"/>
                </a:lnTo>
                <a:lnTo>
                  <a:pt x="70200" y="46220"/>
                </a:lnTo>
                <a:lnTo>
                  <a:pt x="70340" y="46100"/>
                </a:lnTo>
                <a:lnTo>
                  <a:pt x="71110" y="45830"/>
                </a:lnTo>
                <a:lnTo>
                  <a:pt x="71560" y="45900"/>
                </a:lnTo>
                <a:lnTo>
                  <a:pt x="71680" y="45900"/>
                </a:lnTo>
                <a:lnTo>
                  <a:pt x="72060" y="45780"/>
                </a:lnTo>
                <a:lnTo>
                  <a:pt x="72190" y="45780"/>
                </a:lnTo>
                <a:lnTo>
                  <a:pt x="72290" y="45810"/>
                </a:lnTo>
                <a:lnTo>
                  <a:pt x="72360" y="45860"/>
                </a:lnTo>
                <a:lnTo>
                  <a:pt x="72430" y="45880"/>
                </a:lnTo>
                <a:lnTo>
                  <a:pt x="72490" y="45820"/>
                </a:lnTo>
                <a:lnTo>
                  <a:pt x="72530" y="45620"/>
                </a:lnTo>
                <a:lnTo>
                  <a:pt x="72480" y="45310"/>
                </a:lnTo>
                <a:lnTo>
                  <a:pt x="72480" y="45170"/>
                </a:lnTo>
                <a:lnTo>
                  <a:pt x="72540" y="45060"/>
                </a:lnTo>
                <a:lnTo>
                  <a:pt x="72730" y="44980"/>
                </a:lnTo>
                <a:lnTo>
                  <a:pt x="72870" y="44980"/>
                </a:lnTo>
                <a:lnTo>
                  <a:pt x="73020" y="45000"/>
                </a:lnTo>
                <a:lnTo>
                  <a:pt x="73140" y="44980"/>
                </a:lnTo>
                <a:lnTo>
                  <a:pt x="73230" y="44870"/>
                </a:lnTo>
                <a:lnTo>
                  <a:pt x="73300" y="44560"/>
                </a:lnTo>
                <a:lnTo>
                  <a:pt x="73360" y="44370"/>
                </a:lnTo>
                <a:lnTo>
                  <a:pt x="73540" y="44060"/>
                </a:lnTo>
                <a:lnTo>
                  <a:pt x="73570" y="43800"/>
                </a:lnTo>
                <a:lnTo>
                  <a:pt x="73660" y="43520"/>
                </a:lnTo>
                <a:lnTo>
                  <a:pt x="73900" y="43150"/>
                </a:lnTo>
                <a:lnTo>
                  <a:pt x="74150" y="42830"/>
                </a:lnTo>
                <a:lnTo>
                  <a:pt x="74320" y="42670"/>
                </a:lnTo>
                <a:lnTo>
                  <a:pt x="74510" y="42550"/>
                </a:lnTo>
                <a:lnTo>
                  <a:pt x="75080" y="42340"/>
                </a:lnTo>
                <a:lnTo>
                  <a:pt x="75630" y="42580"/>
                </a:lnTo>
                <a:lnTo>
                  <a:pt x="75970" y="42560"/>
                </a:lnTo>
                <a:lnTo>
                  <a:pt x="76140" y="42530"/>
                </a:lnTo>
                <a:lnTo>
                  <a:pt x="76260" y="42560"/>
                </a:lnTo>
                <a:lnTo>
                  <a:pt x="76340" y="42630"/>
                </a:lnTo>
                <a:lnTo>
                  <a:pt x="76530" y="42870"/>
                </a:lnTo>
                <a:lnTo>
                  <a:pt x="76860" y="43160"/>
                </a:lnTo>
                <a:lnTo>
                  <a:pt x="77390" y="43440"/>
                </a:lnTo>
                <a:lnTo>
                  <a:pt x="77730" y="43510"/>
                </a:lnTo>
                <a:lnTo>
                  <a:pt x="78360" y="43480"/>
                </a:lnTo>
                <a:lnTo>
                  <a:pt x="78590" y="43520"/>
                </a:lnTo>
                <a:lnTo>
                  <a:pt x="78830" y="43600"/>
                </a:lnTo>
                <a:lnTo>
                  <a:pt x="79410" y="43680"/>
                </a:lnTo>
                <a:lnTo>
                  <a:pt x="79370" y="43800"/>
                </a:lnTo>
                <a:lnTo>
                  <a:pt x="79350" y="43920"/>
                </a:lnTo>
                <a:lnTo>
                  <a:pt x="79320" y="44320"/>
                </a:lnTo>
                <a:lnTo>
                  <a:pt x="79320" y="44370"/>
                </a:lnTo>
                <a:lnTo>
                  <a:pt x="79300" y="44420"/>
                </a:lnTo>
                <a:lnTo>
                  <a:pt x="79220" y="44570"/>
                </a:lnTo>
                <a:lnTo>
                  <a:pt x="79210" y="44600"/>
                </a:lnTo>
                <a:lnTo>
                  <a:pt x="79160" y="44810"/>
                </a:lnTo>
                <a:lnTo>
                  <a:pt x="79110" y="44890"/>
                </a:lnTo>
                <a:lnTo>
                  <a:pt x="78990" y="45090"/>
                </a:lnTo>
                <a:lnTo>
                  <a:pt x="79510" y="45550"/>
                </a:lnTo>
                <a:lnTo>
                  <a:pt x="79840" y="45690"/>
                </a:lnTo>
                <a:lnTo>
                  <a:pt x="80180" y="45550"/>
                </a:lnTo>
                <a:lnTo>
                  <a:pt x="80240" y="45610"/>
                </a:lnTo>
                <a:lnTo>
                  <a:pt x="80290" y="45670"/>
                </a:lnTo>
                <a:lnTo>
                  <a:pt x="80340" y="45740"/>
                </a:lnTo>
                <a:lnTo>
                  <a:pt x="80370" y="45830"/>
                </a:lnTo>
                <a:lnTo>
                  <a:pt x="80250" y="46010"/>
                </a:lnTo>
                <a:lnTo>
                  <a:pt x="80110" y="46300"/>
                </a:lnTo>
                <a:lnTo>
                  <a:pt x="80060" y="46560"/>
                </a:lnTo>
                <a:lnTo>
                  <a:pt x="80210" y="46680"/>
                </a:lnTo>
                <a:lnTo>
                  <a:pt x="80390" y="46740"/>
                </a:lnTo>
                <a:lnTo>
                  <a:pt x="80580" y="46880"/>
                </a:lnTo>
                <a:lnTo>
                  <a:pt x="80750" y="47060"/>
                </a:lnTo>
                <a:lnTo>
                  <a:pt x="80830" y="47240"/>
                </a:lnTo>
                <a:lnTo>
                  <a:pt x="80790" y="47420"/>
                </a:lnTo>
                <a:lnTo>
                  <a:pt x="80680" y="47600"/>
                </a:lnTo>
                <a:lnTo>
                  <a:pt x="80540" y="47740"/>
                </a:lnTo>
                <a:lnTo>
                  <a:pt x="80410" y="47800"/>
                </a:lnTo>
                <a:lnTo>
                  <a:pt x="80380" y="47860"/>
                </a:lnTo>
                <a:lnTo>
                  <a:pt x="80440" y="48300"/>
                </a:lnTo>
                <a:lnTo>
                  <a:pt x="80450" y="48340"/>
                </a:lnTo>
                <a:lnTo>
                  <a:pt x="80470" y="48370"/>
                </a:lnTo>
                <a:lnTo>
                  <a:pt x="80490" y="48410"/>
                </a:lnTo>
                <a:lnTo>
                  <a:pt x="80500" y="48490"/>
                </a:lnTo>
                <a:lnTo>
                  <a:pt x="80490" y="48580"/>
                </a:lnTo>
                <a:lnTo>
                  <a:pt x="80400" y="48720"/>
                </a:lnTo>
                <a:lnTo>
                  <a:pt x="80370" y="48820"/>
                </a:lnTo>
                <a:lnTo>
                  <a:pt x="80470" y="49310"/>
                </a:lnTo>
                <a:lnTo>
                  <a:pt x="80480" y="49620"/>
                </a:lnTo>
                <a:lnTo>
                  <a:pt x="80340" y="49750"/>
                </a:lnTo>
                <a:lnTo>
                  <a:pt x="80310" y="49820"/>
                </a:lnTo>
                <a:lnTo>
                  <a:pt x="80320" y="50420"/>
                </a:lnTo>
                <a:lnTo>
                  <a:pt x="80330" y="50490"/>
                </a:lnTo>
                <a:lnTo>
                  <a:pt x="80320" y="50540"/>
                </a:lnTo>
                <a:lnTo>
                  <a:pt x="80240" y="50680"/>
                </a:lnTo>
                <a:lnTo>
                  <a:pt x="79980" y="51030"/>
                </a:lnTo>
                <a:lnTo>
                  <a:pt x="79890" y="51230"/>
                </a:lnTo>
                <a:lnTo>
                  <a:pt x="79850" y="51560"/>
                </a:lnTo>
                <a:lnTo>
                  <a:pt x="79790" y="51840"/>
                </a:lnTo>
                <a:lnTo>
                  <a:pt x="79640" y="5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Ialomit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9340" y="57800"/>
                </a:moveTo>
                <a:lnTo>
                  <a:pt x="77880" y="57320"/>
                </a:lnTo>
                <a:lnTo>
                  <a:pt x="77000" y="56950"/>
                </a:lnTo>
                <a:lnTo>
                  <a:pt x="76610" y="56680"/>
                </a:lnTo>
                <a:lnTo>
                  <a:pt x="76400" y="56450"/>
                </a:lnTo>
                <a:lnTo>
                  <a:pt x="76260" y="56320"/>
                </a:lnTo>
                <a:lnTo>
                  <a:pt x="76130" y="56260"/>
                </a:lnTo>
                <a:lnTo>
                  <a:pt x="75600" y="56140"/>
                </a:lnTo>
                <a:lnTo>
                  <a:pt x="75320" y="56000"/>
                </a:lnTo>
                <a:lnTo>
                  <a:pt x="73980" y="55750"/>
                </a:lnTo>
                <a:lnTo>
                  <a:pt x="73690" y="55740"/>
                </a:lnTo>
                <a:lnTo>
                  <a:pt x="73450" y="55770"/>
                </a:lnTo>
                <a:lnTo>
                  <a:pt x="73170" y="55880"/>
                </a:lnTo>
                <a:lnTo>
                  <a:pt x="73000" y="55930"/>
                </a:lnTo>
                <a:lnTo>
                  <a:pt x="71290" y="55890"/>
                </a:lnTo>
                <a:lnTo>
                  <a:pt x="70730" y="56000"/>
                </a:lnTo>
                <a:lnTo>
                  <a:pt x="70440" y="56000"/>
                </a:lnTo>
                <a:lnTo>
                  <a:pt x="70210" y="55950"/>
                </a:lnTo>
                <a:lnTo>
                  <a:pt x="69500" y="55650"/>
                </a:lnTo>
                <a:lnTo>
                  <a:pt x="69280" y="55600"/>
                </a:lnTo>
                <a:lnTo>
                  <a:pt x="69090" y="55590"/>
                </a:lnTo>
                <a:lnTo>
                  <a:pt x="68540" y="55690"/>
                </a:lnTo>
                <a:lnTo>
                  <a:pt x="68360" y="55650"/>
                </a:lnTo>
                <a:lnTo>
                  <a:pt x="68070" y="55480"/>
                </a:lnTo>
                <a:lnTo>
                  <a:pt x="67960" y="55450"/>
                </a:lnTo>
                <a:lnTo>
                  <a:pt x="67810" y="55460"/>
                </a:lnTo>
                <a:lnTo>
                  <a:pt x="67670" y="55480"/>
                </a:lnTo>
                <a:lnTo>
                  <a:pt x="67420" y="55490"/>
                </a:lnTo>
                <a:lnTo>
                  <a:pt x="67240" y="55430"/>
                </a:lnTo>
                <a:lnTo>
                  <a:pt x="67080" y="55330"/>
                </a:lnTo>
                <a:lnTo>
                  <a:pt x="66770" y="55020"/>
                </a:lnTo>
                <a:lnTo>
                  <a:pt x="66690" y="54990"/>
                </a:lnTo>
                <a:lnTo>
                  <a:pt x="66600" y="55010"/>
                </a:lnTo>
                <a:lnTo>
                  <a:pt x="66530" y="55070"/>
                </a:lnTo>
                <a:lnTo>
                  <a:pt x="66380" y="55260"/>
                </a:lnTo>
                <a:lnTo>
                  <a:pt x="66300" y="55330"/>
                </a:lnTo>
                <a:lnTo>
                  <a:pt x="66210" y="55390"/>
                </a:lnTo>
                <a:lnTo>
                  <a:pt x="65980" y="55470"/>
                </a:lnTo>
                <a:lnTo>
                  <a:pt x="65820" y="55490"/>
                </a:lnTo>
                <a:lnTo>
                  <a:pt x="65680" y="55470"/>
                </a:lnTo>
                <a:lnTo>
                  <a:pt x="65560" y="55430"/>
                </a:lnTo>
                <a:lnTo>
                  <a:pt x="65250" y="55200"/>
                </a:lnTo>
                <a:lnTo>
                  <a:pt x="65120" y="55130"/>
                </a:lnTo>
                <a:lnTo>
                  <a:pt x="64980" y="55100"/>
                </a:lnTo>
                <a:lnTo>
                  <a:pt x="64830" y="55120"/>
                </a:lnTo>
                <a:lnTo>
                  <a:pt x="64060" y="55530"/>
                </a:lnTo>
                <a:lnTo>
                  <a:pt x="63840" y="55350"/>
                </a:lnTo>
                <a:lnTo>
                  <a:pt x="63530" y="55190"/>
                </a:lnTo>
                <a:lnTo>
                  <a:pt x="63450" y="55080"/>
                </a:lnTo>
                <a:lnTo>
                  <a:pt x="63420" y="54970"/>
                </a:lnTo>
                <a:lnTo>
                  <a:pt x="63440" y="54850"/>
                </a:lnTo>
                <a:lnTo>
                  <a:pt x="63470" y="54740"/>
                </a:lnTo>
                <a:lnTo>
                  <a:pt x="63520" y="54630"/>
                </a:lnTo>
                <a:lnTo>
                  <a:pt x="63580" y="54530"/>
                </a:lnTo>
                <a:lnTo>
                  <a:pt x="63660" y="54440"/>
                </a:lnTo>
                <a:lnTo>
                  <a:pt x="64040" y="54180"/>
                </a:lnTo>
                <a:lnTo>
                  <a:pt x="64100" y="54100"/>
                </a:lnTo>
                <a:lnTo>
                  <a:pt x="64140" y="53990"/>
                </a:lnTo>
                <a:lnTo>
                  <a:pt x="64120" y="53900"/>
                </a:lnTo>
                <a:lnTo>
                  <a:pt x="64030" y="53800"/>
                </a:lnTo>
                <a:lnTo>
                  <a:pt x="63440" y="53470"/>
                </a:lnTo>
                <a:lnTo>
                  <a:pt x="63350" y="53350"/>
                </a:lnTo>
                <a:lnTo>
                  <a:pt x="63320" y="53230"/>
                </a:lnTo>
                <a:lnTo>
                  <a:pt x="63320" y="53120"/>
                </a:lnTo>
                <a:lnTo>
                  <a:pt x="63290" y="53020"/>
                </a:lnTo>
                <a:lnTo>
                  <a:pt x="63220" y="52880"/>
                </a:lnTo>
                <a:lnTo>
                  <a:pt x="63200" y="52770"/>
                </a:lnTo>
                <a:lnTo>
                  <a:pt x="63200" y="52550"/>
                </a:lnTo>
                <a:lnTo>
                  <a:pt x="63140" y="52480"/>
                </a:lnTo>
                <a:lnTo>
                  <a:pt x="63050" y="52440"/>
                </a:lnTo>
                <a:lnTo>
                  <a:pt x="62660" y="52390"/>
                </a:lnTo>
                <a:lnTo>
                  <a:pt x="62480" y="52330"/>
                </a:lnTo>
                <a:lnTo>
                  <a:pt x="62830" y="52010"/>
                </a:lnTo>
                <a:lnTo>
                  <a:pt x="63150" y="51850"/>
                </a:lnTo>
                <a:lnTo>
                  <a:pt x="63290" y="51840"/>
                </a:lnTo>
                <a:lnTo>
                  <a:pt x="63400" y="51870"/>
                </a:lnTo>
                <a:lnTo>
                  <a:pt x="63620" y="52000"/>
                </a:lnTo>
                <a:lnTo>
                  <a:pt x="63840" y="52010"/>
                </a:lnTo>
                <a:lnTo>
                  <a:pt x="63950" y="51970"/>
                </a:lnTo>
                <a:lnTo>
                  <a:pt x="64040" y="51880"/>
                </a:lnTo>
                <a:lnTo>
                  <a:pt x="64110" y="51780"/>
                </a:lnTo>
                <a:lnTo>
                  <a:pt x="64240" y="51670"/>
                </a:lnTo>
                <a:lnTo>
                  <a:pt x="64370" y="51640"/>
                </a:lnTo>
                <a:lnTo>
                  <a:pt x="64890" y="51690"/>
                </a:lnTo>
                <a:lnTo>
                  <a:pt x="65030" y="51650"/>
                </a:lnTo>
                <a:lnTo>
                  <a:pt x="65160" y="51580"/>
                </a:lnTo>
                <a:lnTo>
                  <a:pt x="65260" y="51500"/>
                </a:lnTo>
                <a:lnTo>
                  <a:pt x="65330" y="51430"/>
                </a:lnTo>
                <a:lnTo>
                  <a:pt x="65450" y="51210"/>
                </a:lnTo>
                <a:lnTo>
                  <a:pt x="65700" y="50900"/>
                </a:lnTo>
                <a:lnTo>
                  <a:pt x="65910" y="51010"/>
                </a:lnTo>
                <a:lnTo>
                  <a:pt x="66240" y="51300"/>
                </a:lnTo>
                <a:lnTo>
                  <a:pt x="66410" y="51350"/>
                </a:lnTo>
                <a:lnTo>
                  <a:pt x="66640" y="51360"/>
                </a:lnTo>
                <a:lnTo>
                  <a:pt x="67270" y="51310"/>
                </a:lnTo>
                <a:lnTo>
                  <a:pt x="67850" y="51410"/>
                </a:lnTo>
                <a:lnTo>
                  <a:pt x="67950" y="51460"/>
                </a:lnTo>
                <a:lnTo>
                  <a:pt x="68060" y="51490"/>
                </a:lnTo>
                <a:lnTo>
                  <a:pt x="68200" y="51490"/>
                </a:lnTo>
                <a:lnTo>
                  <a:pt x="68540" y="51420"/>
                </a:lnTo>
                <a:lnTo>
                  <a:pt x="68730" y="51430"/>
                </a:lnTo>
                <a:lnTo>
                  <a:pt x="68950" y="51510"/>
                </a:lnTo>
                <a:lnTo>
                  <a:pt x="69240" y="51690"/>
                </a:lnTo>
                <a:lnTo>
                  <a:pt x="69370" y="51750"/>
                </a:lnTo>
                <a:lnTo>
                  <a:pt x="69510" y="51750"/>
                </a:lnTo>
                <a:lnTo>
                  <a:pt x="69640" y="51670"/>
                </a:lnTo>
                <a:lnTo>
                  <a:pt x="69740" y="51560"/>
                </a:lnTo>
                <a:lnTo>
                  <a:pt x="69860" y="51490"/>
                </a:lnTo>
                <a:lnTo>
                  <a:pt x="70010" y="51470"/>
                </a:lnTo>
                <a:lnTo>
                  <a:pt x="70230" y="51540"/>
                </a:lnTo>
                <a:lnTo>
                  <a:pt x="70380" y="51610"/>
                </a:lnTo>
                <a:lnTo>
                  <a:pt x="70510" y="51700"/>
                </a:lnTo>
                <a:lnTo>
                  <a:pt x="70600" y="51790"/>
                </a:lnTo>
                <a:lnTo>
                  <a:pt x="70660" y="51880"/>
                </a:lnTo>
                <a:lnTo>
                  <a:pt x="70670" y="51980"/>
                </a:lnTo>
                <a:lnTo>
                  <a:pt x="70670" y="52070"/>
                </a:lnTo>
                <a:lnTo>
                  <a:pt x="70650" y="52150"/>
                </a:lnTo>
                <a:lnTo>
                  <a:pt x="70650" y="52220"/>
                </a:lnTo>
                <a:lnTo>
                  <a:pt x="70660" y="52290"/>
                </a:lnTo>
                <a:lnTo>
                  <a:pt x="70700" y="52320"/>
                </a:lnTo>
                <a:lnTo>
                  <a:pt x="70770" y="52330"/>
                </a:lnTo>
                <a:lnTo>
                  <a:pt x="70830" y="52320"/>
                </a:lnTo>
                <a:lnTo>
                  <a:pt x="71100" y="52210"/>
                </a:lnTo>
                <a:lnTo>
                  <a:pt x="71320" y="52150"/>
                </a:lnTo>
                <a:lnTo>
                  <a:pt x="71420" y="52100"/>
                </a:lnTo>
                <a:lnTo>
                  <a:pt x="71460" y="52050"/>
                </a:lnTo>
                <a:lnTo>
                  <a:pt x="71420" y="51970"/>
                </a:lnTo>
                <a:lnTo>
                  <a:pt x="71350" y="51910"/>
                </a:lnTo>
                <a:lnTo>
                  <a:pt x="71240" y="51840"/>
                </a:lnTo>
                <a:lnTo>
                  <a:pt x="71180" y="51770"/>
                </a:lnTo>
                <a:lnTo>
                  <a:pt x="71180" y="51690"/>
                </a:lnTo>
                <a:lnTo>
                  <a:pt x="71220" y="51630"/>
                </a:lnTo>
                <a:lnTo>
                  <a:pt x="71430" y="51520"/>
                </a:lnTo>
                <a:lnTo>
                  <a:pt x="72230" y="51850"/>
                </a:lnTo>
                <a:lnTo>
                  <a:pt x="72380" y="51870"/>
                </a:lnTo>
                <a:lnTo>
                  <a:pt x="72570" y="51860"/>
                </a:lnTo>
                <a:lnTo>
                  <a:pt x="72790" y="51750"/>
                </a:lnTo>
                <a:lnTo>
                  <a:pt x="72960" y="51690"/>
                </a:lnTo>
                <a:lnTo>
                  <a:pt x="73080" y="51720"/>
                </a:lnTo>
                <a:lnTo>
                  <a:pt x="73200" y="51780"/>
                </a:lnTo>
                <a:lnTo>
                  <a:pt x="73470" y="51880"/>
                </a:lnTo>
                <a:lnTo>
                  <a:pt x="76100" y="51960"/>
                </a:lnTo>
                <a:lnTo>
                  <a:pt x="76470" y="51880"/>
                </a:lnTo>
                <a:lnTo>
                  <a:pt x="76690" y="51810"/>
                </a:lnTo>
                <a:lnTo>
                  <a:pt x="76860" y="51720"/>
                </a:lnTo>
                <a:lnTo>
                  <a:pt x="77070" y="51640"/>
                </a:lnTo>
                <a:lnTo>
                  <a:pt x="77520" y="51590"/>
                </a:lnTo>
                <a:lnTo>
                  <a:pt x="77720" y="51630"/>
                </a:lnTo>
                <a:lnTo>
                  <a:pt x="77890" y="51740"/>
                </a:lnTo>
                <a:lnTo>
                  <a:pt x="77970" y="51840"/>
                </a:lnTo>
                <a:lnTo>
                  <a:pt x="78260" y="52120"/>
                </a:lnTo>
                <a:lnTo>
                  <a:pt x="78100" y="52210"/>
                </a:lnTo>
                <a:lnTo>
                  <a:pt x="78000" y="52360"/>
                </a:lnTo>
                <a:lnTo>
                  <a:pt x="77930" y="52540"/>
                </a:lnTo>
                <a:lnTo>
                  <a:pt x="78010" y="52790"/>
                </a:lnTo>
                <a:lnTo>
                  <a:pt x="78140" y="53030"/>
                </a:lnTo>
                <a:lnTo>
                  <a:pt x="78310" y="53210"/>
                </a:lnTo>
                <a:lnTo>
                  <a:pt x="78490" y="53290"/>
                </a:lnTo>
                <a:lnTo>
                  <a:pt x="78730" y="53320"/>
                </a:lnTo>
                <a:lnTo>
                  <a:pt x="78900" y="53420"/>
                </a:lnTo>
                <a:lnTo>
                  <a:pt x="79410" y="53990"/>
                </a:lnTo>
                <a:lnTo>
                  <a:pt x="79450" y="54070"/>
                </a:lnTo>
                <a:lnTo>
                  <a:pt x="79440" y="54200"/>
                </a:lnTo>
                <a:lnTo>
                  <a:pt x="79390" y="54510"/>
                </a:lnTo>
                <a:lnTo>
                  <a:pt x="79320" y="54650"/>
                </a:lnTo>
                <a:lnTo>
                  <a:pt x="79320" y="55130"/>
                </a:lnTo>
                <a:lnTo>
                  <a:pt x="79260" y="55260"/>
                </a:lnTo>
                <a:lnTo>
                  <a:pt x="79150" y="55300"/>
                </a:lnTo>
                <a:lnTo>
                  <a:pt x="79190" y="55410"/>
                </a:lnTo>
                <a:lnTo>
                  <a:pt x="79310" y="55540"/>
                </a:lnTo>
                <a:lnTo>
                  <a:pt x="79530" y="55660"/>
                </a:lnTo>
                <a:lnTo>
                  <a:pt x="79760" y="55740"/>
                </a:lnTo>
                <a:lnTo>
                  <a:pt x="79940" y="55780"/>
                </a:lnTo>
                <a:lnTo>
                  <a:pt x="80010" y="55880"/>
                </a:lnTo>
                <a:lnTo>
                  <a:pt x="80100" y="56130"/>
                </a:lnTo>
                <a:lnTo>
                  <a:pt x="80160" y="56410"/>
                </a:lnTo>
                <a:lnTo>
                  <a:pt x="80180" y="56610"/>
                </a:lnTo>
                <a:lnTo>
                  <a:pt x="80070" y="56780"/>
                </a:lnTo>
                <a:lnTo>
                  <a:pt x="79670" y="57110"/>
                </a:lnTo>
                <a:lnTo>
                  <a:pt x="79580" y="57210"/>
                </a:lnTo>
                <a:lnTo>
                  <a:pt x="79340" y="5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Bucharest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1770" y="57150"/>
                </a:moveTo>
                <a:lnTo>
                  <a:pt x="61310" y="57010"/>
                </a:lnTo>
                <a:lnTo>
                  <a:pt x="61240" y="57210"/>
                </a:lnTo>
                <a:lnTo>
                  <a:pt x="61540" y="57950"/>
                </a:lnTo>
                <a:lnTo>
                  <a:pt x="61280" y="58180"/>
                </a:lnTo>
                <a:lnTo>
                  <a:pt x="60820" y="57570"/>
                </a:lnTo>
                <a:lnTo>
                  <a:pt x="60290" y="57450"/>
                </a:lnTo>
                <a:lnTo>
                  <a:pt x="59660" y="56770"/>
                </a:lnTo>
                <a:lnTo>
                  <a:pt x="59660" y="56340"/>
                </a:lnTo>
                <a:lnTo>
                  <a:pt x="60290" y="56280"/>
                </a:lnTo>
                <a:lnTo>
                  <a:pt x="60290" y="55860"/>
                </a:lnTo>
                <a:lnTo>
                  <a:pt x="59790" y="55640"/>
                </a:lnTo>
                <a:lnTo>
                  <a:pt x="60250" y="54830"/>
                </a:lnTo>
                <a:lnTo>
                  <a:pt x="60890" y="54590"/>
                </a:lnTo>
                <a:lnTo>
                  <a:pt x="60980" y="55500"/>
                </a:lnTo>
                <a:lnTo>
                  <a:pt x="61730" y="55680"/>
                </a:lnTo>
                <a:lnTo>
                  <a:pt x="61500" y="56360"/>
                </a:lnTo>
                <a:lnTo>
                  <a:pt x="61920" y="56730"/>
                </a:lnTo>
                <a:lnTo>
                  <a:pt x="61770" y="5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