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Sangha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Sang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120" y="14780"/>
                </a:moveTo>
                <a:lnTo>
                  <a:pt x="66260" y="14850"/>
                </a:lnTo>
                <a:lnTo>
                  <a:pt x="66540" y="14970"/>
                </a:lnTo>
                <a:lnTo>
                  <a:pt x="66670" y="15160"/>
                </a:lnTo>
                <a:lnTo>
                  <a:pt x="66740" y="15310"/>
                </a:lnTo>
                <a:lnTo>
                  <a:pt x="66760" y="15410"/>
                </a:lnTo>
                <a:lnTo>
                  <a:pt x="66740" y="15500"/>
                </a:lnTo>
                <a:lnTo>
                  <a:pt x="66700" y="15590"/>
                </a:lnTo>
                <a:lnTo>
                  <a:pt x="66690" y="15700"/>
                </a:lnTo>
                <a:lnTo>
                  <a:pt x="66720" y="15880"/>
                </a:lnTo>
                <a:lnTo>
                  <a:pt x="66780" y="15970"/>
                </a:lnTo>
                <a:lnTo>
                  <a:pt x="66840" y="16030"/>
                </a:lnTo>
                <a:lnTo>
                  <a:pt x="66880" y="16050"/>
                </a:lnTo>
                <a:lnTo>
                  <a:pt x="66950" y="16100"/>
                </a:lnTo>
                <a:lnTo>
                  <a:pt x="67040" y="16170"/>
                </a:lnTo>
                <a:lnTo>
                  <a:pt x="67420" y="16590"/>
                </a:lnTo>
                <a:lnTo>
                  <a:pt x="67470" y="16680"/>
                </a:lnTo>
                <a:lnTo>
                  <a:pt x="67490" y="16770"/>
                </a:lnTo>
                <a:lnTo>
                  <a:pt x="67500" y="17050"/>
                </a:lnTo>
                <a:lnTo>
                  <a:pt x="67530" y="17110"/>
                </a:lnTo>
                <a:lnTo>
                  <a:pt x="67550" y="17140"/>
                </a:lnTo>
                <a:lnTo>
                  <a:pt x="67580" y="17140"/>
                </a:lnTo>
                <a:lnTo>
                  <a:pt x="67630" y="17150"/>
                </a:lnTo>
                <a:lnTo>
                  <a:pt x="67700" y="17130"/>
                </a:lnTo>
                <a:lnTo>
                  <a:pt x="67950" y="17040"/>
                </a:lnTo>
                <a:lnTo>
                  <a:pt x="68030" y="17020"/>
                </a:lnTo>
                <a:lnTo>
                  <a:pt x="68120" y="17010"/>
                </a:lnTo>
                <a:lnTo>
                  <a:pt x="68480" y="17150"/>
                </a:lnTo>
                <a:lnTo>
                  <a:pt x="68670" y="17240"/>
                </a:lnTo>
                <a:lnTo>
                  <a:pt x="68740" y="17320"/>
                </a:lnTo>
                <a:lnTo>
                  <a:pt x="68800" y="17400"/>
                </a:lnTo>
                <a:lnTo>
                  <a:pt x="69310" y="18300"/>
                </a:lnTo>
                <a:lnTo>
                  <a:pt x="69360" y="18450"/>
                </a:lnTo>
                <a:lnTo>
                  <a:pt x="69380" y="18570"/>
                </a:lnTo>
                <a:lnTo>
                  <a:pt x="69370" y="18820"/>
                </a:lnTo>
                <a:lnTo>
                  <a:pt x="69400" y="19150"/>
                </a:lnTo>
                <a:lnTo>
                  <a:pt x="69310" y="19820"/>
                </a:lnTo>
                <a:lnTo>
                  <a:pt x="69340" y="20320"/>
                </a:lnTo>
                <a:lnTo>
                  <a:pt x="69450" y="20640"/>
                </a:lnTo>
                <a:lnTo>
                  <a:pt x="69550" y="20790"/>
                </a:lnTo>
                <a:lnTo>
                  <a:pt x="69590" y="21000"/>
                </a:lnTo>
                <a:lnTo>
                  <a:pt x="69580" y="21070"/>
                </a:lnTo>
                <a:lnTo>
                  <a:pt x="69550" y="21140"/>
                </a:lnTo>
                <a:lnTo>
                  <a:pt x="69490" y="21180"/>
                </a:lnTo>
                <a:lnTo>
                  <a:pt x="69350" y="21250"/>
                </a:lnTo>
                <a:lnTo>
                  <a:pt x="69290" y="21300"/>
                </a:lnTo>
                <a:lnTo>
                  <a:pt x="69250" y="21370"/>
                </a:lnTo>
                <a:lnTo>
                  <a:pt x="69220" y="21460"/>
                </a:lnTo>
                <a:lnTo>
                  <a:pt x="69190" y="21630"/>
                </a:lnTo>
                <a:lnTo>
                  <a:pt x="69180" y="21800"/>
                </a:lnTo>
                <a:lnTo>
                  <a:pt x="69260" y="22440"/>
                </a:lnTo>
                <a:lnTo>
                  <a:pt x="69330" y="22680"/>
                </a:lnTo>
                <a:lnTo>
                  <a:pt x="69360" y="23110"/>
                </a:lnTo>
                <a:lnTo>
                  <a:pt x="69330" y="23320"/>
                </a:lnTo>
                <a:lnTo>
                  <a:pt x="69330" y="23410"/>
                </a:lnTo>
                <a:lnTo>
                  <a:pt x="69340" y="23500"/>
                </a:lnTo>
                <a:lnTo>
                  <a:pt x="69470" y="24020"/>
                </a:lnTo>
                <a:lnTo>
                  <a:pt x="69550" y="24230"/>
                </a:lnTo>
                <a:lnTo>
                  <a:pt x="69560" y="24370"/>
                </a:lnTo>
                <a:lnTo>
                  <a:pt x="69540" y="24460"/>
                </a:lnTo>
                <a:lnTo>
                  <a:pt x="69140" y="25560"/>
                </a:lnTo>
                <a:lnTo>
                  <a:pt x="69040" y="25740"/>
                </a:lnTo>
                <a:lnTo>
                  <a:pt x="69020" y="25860"/>
                </a:lnTo>
                <a:lnTo>
                  <a:pt x="69050" y="25970"/>
                </a:lnTo>
                <a:lnTo>
                  <a:pt x="69150" y="26230"/>
                </a:lnTo>
                <a:lnTo>
                  <a:pt x="69280" y="27100"/>
                </a:lnTo>
                <a:lnTo>
                  <a:pt x="69280" y="27200"/>
                </a:lnTo>
                <a:lnTo>
                  <a:pt x="69260" y="27280"/>
                </a:lnTo>
                <a:lnTo>
                  <a:pt x="69220" y="27360"/>
                </a:lnTo>
                <a:lnTo>
                  <a:pt x="69040" y="27570"/>
                </a:lnTo>
                <a:lnTo>
                  <a:pt x="69000" y="27630"/>
                </a:lnTo>
                <a:lnTo>
                  <a:pt x="68960" y="27710"/>
                </a:lnTo>
                <a:lnTo>
                  <a:pt x="68940" y="27810"/>
                </a:lnTo>
                <a:lnTo>
                  <a:pt x="68980" y="27890"/>
                </a:lnTo>
                <a:lnTo>
                  <a:pt x="69130" y="28020"/>
                </a:lnTo>
                <a:lnTo>
                  <a:pt x="69150" y="28100"/>
                </a:lnTo>
                <a:lnTo>
                  <a:pt x="69150" y="28190"/>
                </a:lnTo>
                <a:lnTo>
                  <a:pt x="69120" y="28300"/>
                </a:lnTo>
                <a:lnTo>
                  <a:pt x="69110" y="28460"/>
                </a:lnTo>
                <a:lnTo>
                  <a:pt x="69140" y="28600"/>
                </a:lnTo>
                <a:lnTo>
                  <a:pt x="69360" y="29230"/>
                </a:lnTo>
                <a:lnTo>
                  <a:pt x="69440" y="29390"/>
                </a:lnTo>
                <a:lnTo>
                  <a:pt x="69490" y="29460"/>
                </a:lnTo>
                <a:lnTo>
                  <a:pt x="69570" y="29540"/>
                </a:lnTo>
                <a:lnTo>
                  <a:pt x="69640" y="29630"/>
                </a:lnTo>
                <a:lnTo>
                  <a:pt x="69730" y="29760"/>
                </a:lnTo>
                <a:lnTo>
                  <a:pt x="69950" y="30670"/>
                </a:lnTo>
                <a:lnTo>
                  <a:pt x="69980" y="30860"/>
                </a:lnTo>
                <a:lnTo>
                  <a:pt x="69960" y="31010"/>
                </a:lnTo>
                <a:lnTo>
                  <a:pt x="69910" y="31090"/>
                </a:lnTo>
                <a:lnTo>
                  <a:pt x="69860" y="31210"/>
                </a:lnTo>
                <a:lnTo>
                  <a:pt x="69820" y="31360"/>
                </a:lnTo>
                <a:lnTo>
                  <a:pt x="69820" y="31900"/>
                </a:lnTo>
                <a:lnTo>
                  <a:pt x="69800" y="31980"/>
                </a:lnTo>
                <a:lnTo>
                  <a:pt x="69770" y="32060"/>
                </a:lnTo>
                <a:lnTo>
                  <a:pt x="69720" y="32130"/>
                </a:lnTo>
                <a:lnTo>
                  <a:pt x="69650" y="32200"/>
                </a:lnTo>
                <a:lnTo>
                  <a:pt x="69500" y="32290"/>
                </a:lnTo>
                <a:lnTo>
                  <a:pt x="69250" y="32410"/>
                </a:lnTo>
                <a:lnTo>
                  <a:pt x="69170" y="32460"/>
                </a:lnTo>
                <a:lnTo>
                  <a:pt x="69090" y="32530"/>
                </a:lnTo>
                <a:lnTo>
                  <a:pt x="68970" y="32680"/>
                </a:lnTo>
                <a:lnTo>
                  <a:pt x="68920" y="32760"/>
                </a:lnTo>
                <a:lnTo>
                  <a:pt x="68880" y="32890"/>
                </a:lnTo>
                <a:lnTo>
                  <a:pt x="68890" y="33930"/>
                </a:lnTo>
                <a:lnTo>
                  <a:pt x="68950" y="34220"/>
                </a:lnTo>
                <a:lnTo>
                  <a:pt x="69020" y="34390"/>
                </a:lnTo>
                <a:lnTo>
                  <a:pt x="69120" y="34560"/>
                </a:lnTo>
                <a:lnTo>
                  <a:pt x="72590" y="39060"/>
                </a:lnTo>
                <a:lnTo>
                  <a:pt x="65230" y="42720"/>
                </a:lnTo>
                <a:lnTo>
                  <a:pt x="65190" y="42690"/>
                </a:lnTo>
                <a:lnTo>
                  <a:pt x="65160" y="42650"/>
                </a:lnTo>
                <a:lnTo>
                  <a:pt x="65140" y="42600"/>
                </a:lnTo>
                <a:lnTo>
                  <a:pt x="65120" y="42550"/>
                </a:lnTo>
                <a:lnTo>
                  <a:pt x="65110" y="42500"/>
                </a:lnTo>
                <a:lnTo>
                  <a:pt x="65090" y="42460"/>
                </a:lnTo>
                <a:lnTo>
                  <a:pt x="65080" y="42430"/>
                </a:lnTo>
                <a:lnTo>
                  <a:pt x="65070" y="42420"/>
                </a:lnTo>
                <a:lnTo>
                  <a:pt x="65020" y="42420"/>
                </a:lnTo>
                <a:lnTo>
                  <a:pt x="64700" y="42440"/>
                </a:lnTo>
                <a:lnTo>
                  <a:pt x="64640" y="42430"/>
                </a:lnTo>
                <a:lnTo>
                  <a:pt x="64600" y="42400"/>
                </a:lnTo>
                <a:lnTo>
                  <a:pt x="64570" y="42360"/>
                </a:lnTo>
                <a:lnTo>
                  <a:pt x="64490" y="42230"/>
                </a:lnTo>
                <a:lnTo>
                  <a:pt x="64450" y="42190"/>
                </a:lnTo>
                <a:lnTo>
                  <a:pt x="64410" y="42160"/>
                </a:lnTo>
                <a:lnTo>
                  <a:pt x="64260" y="42100"/>
                </a:lnTo>
                <a:lnTo>
                  <a:pt x="64220" y="42070"/>
                </a:lnTo>
                <a:lnTo>
                  <a:pt x="64180" y="42040"/>
                </a:lnTo>
                <a:lnTo>
                  <a:pt x="64100" y="41970"/>
                </a:lnTo>
                <a:lnTo>
                  <a:pt x="64040" y="41940"/>
                </a:lnTo>
                <a:lnTo>
                  <a:pt x="63940" y="41920"/>
                </a:lnTo>
                <a:lnTo>
                  <a:pt x="63890" y="41930"/>
                </a:lnTo>
                <a:lnTo>
                  <a:pt x="63820" y="41950"/>
                </a:lnTo>
                <a:lnTo>
                  <a:pt x="63630" y="42050"/>
                </a:lnTo>
                <a:lnTo>
                  <a:pt x="63540" y="42070"/>
                </a:lnTo>
                <a:lnTo>
                  <a:pt x="63470" y="42070"/>
                </a:lnTo>
                <a:lnTo>
                  <a:pt x="63410" y="42050"/>
                </a:lnTo>
                <a:lnTo>
                  <a:pt x="63210" y="41960"/>
                </a:lnTo>
                <a:lnTo>
                  <a:pt x="63150" y="41940"/>
                </a:lnTo>
                <a:lnTo>
                  <a:pt x="63060" y="41920"/>
                </a:lnTo>
                <a:lnTo>
                  <a:pt x="63020" y="41900"/>
                </a:lnTo>
                <a:lnTo>
                  <a:pt x="63010" y="41870"/>
                </a:lnTo>
                <a:lnTo>
                  <a:pt x="63030" y="41630"/>
                </a:lnTo>
                <a:lnTo>
                  <a:pt x="63030" y="41540"/>
                </a:lnTo>
                <a:lnTo>
                  <a:pt x="63010" y="41440"/>
                </a:lnTo>
                <a:lnTo>
                  <a:pt x="62990" y="41390"/>
                </a:lnTo>
                <a:lnTo>
                  <a:pt x="62960" y="41360"/>
                </a:lnTo>
                <a:lnTo>
                  <a:pt x="62930" y="41330"/>
                </a:lnTo>
                <a:lnTo>
                  <a:pt x="62860" y="41290"/>
                </a:lnTo>
                <a:lnTo>
                  <a:pt x="62820" y="41260"/>
                </a:lnTo>
                <a:lnTo>
                  <a:pt x="62790" y="41230"/>
                </a:lnTo>
                <a:lnTo>
                  <a:pt x="62770" y="41180"/>
                </a:lnTo>
                <a:lnTo>
                  <a:pt x="62760" y="41140"/>
                </a:lnTo>
                <a:lnTo>
                  <a:pt x="62750" y="41100"/>
                </a:lnTo>
                <a:lnTo>
                  <a:pt x="62770" y="40530"/>
                </a:lnTo>
                <a:lnTo>
                  <a:pt x="62760" y="40480"/>
                </a:lnTo>
                <a:lnTo>
                  <a:pt x="62570" y="40100"/>
                </a:lnTo>
                <a:lnTo>
                  <a:pt x="62510" y="40020"/>
                </a:lnTo>
                <a:lnTo>
                  <a:pt x="62390" y="39930"/>
                </a:lnTo>
                <a:lnTo>
                  <a:pt x="62240" y="39790"/>
                </a:lnTo>
                <a:lnTo>
                  <a:pt x="62200" y="39760"/>
                </a:lnTo>
                <a:lnTo>
                  <a:pt x="62150" y="39740"/>
                </a:lnTo>
                <a:lnTo>
                  <a:pt x="61720" y="39600"/>
                </a:lnTo>
                <a:lnTo>
                  <a:pt x="61460" y="39550"/>
                </a:lnTo>
                <a:lnTo>
                  <a:pt x="61390" y="39530"/>
                </a:lnTo>
                <a:lnTo>
                  <a:pt x="61350" y="39500"/>
                </a:lnTo>
                <a:lnTo>
                  <a:pt x="61310" y="39470"/>
                </a:lnTo>
                <a:lnTo>
                  <a:pt x="61280" y="39430"/>
                </a:lnTo>
                <a:lnTo>
                  <a:pt x="61260" y="39380"/>
                </a:lnTo>
                <a:lnTo>
                  <a:pt x="61250" y="39320"/>
                </a:lnTo>
                <a:lnTo>
                  <a:pt x="61240" y="39130"/>
                </a:lnTo>
                <a:lnTo>
                  <a:pt x="61230" y="39080"/>
                </a:lnTo>
                <a:lnTo>
                  <a:pt x="61190" y="39040"/>
                </a:lnTo>
                <a:lnTo>
                  <a:pt x="61160" y="39000"/>
                </a:lnTo>
                <a:lnTo>
                  <a:pt x="61060" y="38960"/>
                </a:lnTo>
                <a:lnTo>
                  <a:pt x="60850" y="38880"/>
                </a:lnTo>
                <a:lnTo>
                  <a:pt x="60800" y="38850"/>
                </a:lnTo>
                <a:lnTo>
                  <a:pt x="60720" y="38800"/>
                </a:lnTo>
                <a:lnTo>
                  <a:pt x="60680" y="38770"/>
                </a:lnTo>
                <a:lnTo>
                  <a:pt x="60610" y="38690"/>
                </a:lnTo>
                <a:lnTo>
                  <a:pt x="60570" y="38670"/>
                </a:lnTo>
                <a:lnTo>
                  <a:pt x="60520" y="38640"/>
                </a:lnTo>
                <a:lnTo>
                  <a:pt x="60480" y="38610"/>
                </a:lnTo>
                <a:lnTo>
                  <a:pt x="60440" y="38580"/>
                </a:lnTo>
                <a:lnTo>
                  <a:pt x="60380" y="38540"/>
                </a:lnTo>
                <a:lnTo>
                  <a:pt x="60030" y="38480"/>
                </a:lnTo>
                <a:lnTo>
                  <a:pt x="59780" y="38480"/>
                </a:lnTo>
                <a:lnTo>
                  <a:pt x="59520" y="38420"/>
                </a:lnTo>
                <a:lnTo>
                  <a:pt x="59470" y="38410"/>
                </a:lnTo>
                <a:lnTo>
                  <a:pt x="59430" y="38420"/>
                </a:lnTo>
                <a:lnTo>
                  <a:pt x="59350" y="38470"/>
                </a:lnTo>
                <a:lnTo>
                  <a:pt x="59280" y="38500"/>
                </a:lnTo>
                <a:lnTo>
                  <a:pt x="59180" y="38530"/>
                </a:lnTo>
                <a:lnTo>
                  <a:pt x="59110" y="38530"/>
                </a:lnTo>
                <a:lnTo>
                  <a:pt x="59060" y="38500"/>
                </a:lnTo>
                <a:lnTo>
                  <a:pt x="59040" y="38460"/>
                </a:lnTo>
                <a:lnTo>
                  <a:pt x="59010" y="38400"/>
                </a:lnTo>
                <a:lnTo>
                  <a:pt x="58980" y="38360"/>
                </a:lnTo>
                <a:lnTo>
                  <a:pt x="58900" y="38320"/>
                </a:lnTo>
                <a:lnTo>
                  <a:pt x="58820" y="38310"/>
                </a:lnTo>
                <a:lnTo>
                  <a:pt x="58710" y="38310"/>
                </a:lnTo>
                <a:lnTo>
                  <a:pt x="58650" y="38320"/>
                </a:lnTo>
                <a:lnTo>
                  <a:pt x="58610" y="38340"/>
                </a:lnTo>
                <a:lnTo>
                  <a:pt x="58540" y="38380"/>
                </a:lnTo>
                <a:lnTo>
                  <a:pt x="58520" y="38390"/>
                </a:lnTo>
                <a:lnTo>
                  <a:pt x="58200" y="38410"/>
                </a:lnTo>
                <a:lnTo>
                  <a:pt x="58160" y="38420"/>
                </a:lnTo>
                <a:lnTo>
                  <a:pt x="58080" y="38470"/>
                </a:lnTo>
                <a:lnTo>
                  <a:pt x="58020" y="38500"/>
                </a:lnTo>
                <a:lnTo>
                  <a:pt x="57960" y="38510"/>
                </a:lnTo>
                <a:lnTo>
                  <a:pt x="57870" y="38530"/>
                </a:lnTo>
                <a:lnTo>
                  <a:pt x="57810" y="38550"/>
                </a:lnTo>
                <a:lnTo>
                  <a:pt x="57760" y="38570"/>
                </a:lnTo>
                <a:lnTo>
                  <a:pt x="57700" y="38620"/>
                </a:lnTo>
                <a:lnTo>
                  <a:pt x="57680" y="38640"/>
                </a:lnTo>
                <a:lnTo>
                  <a:pt x="57620" y="38660"/>
                </a:lnTo>
                <a:lnTo>
                  <a:pt x="57500" y="38680"/>
                </a:lnTo>
                <a:lnTo>
                  <a:pt x="57450" y="38690"/>
                </a:lnTo>
                <a:lnTo>
                  <a:pt x="57420" y="38700"/>
                </a:lnTo>
                <a:lnTo>
                  <a:pt x="57400" y="38710"/>
                </a:lnTo>
                <a:lnTo>
                  <a:pt x="57380" y="38730"/>
                </a:lnTo>
                <a:lnTo>
                  <a:pt x="57360" y="38750"/>
                </a:lnTo>
                <a:lnTo>
                  <a:pt x="57320" y="38840"/>
                </a:lnTo>
                <a:lnTo>
                  <a:pt x="57270" y="39010"/>
                </a:lnTo>
                <a:lnTo>
                  <a:pt x="57250" y="39060"/>
                </a:lnTo>
                <a:lnTo>
                  <a:pt x="57220" y="39110"/>
                </a:lnTo>
                <a:lnTo>
                  <a:pt x="57190" y="39140"/>
                </a:lnTo>
                <a:lnTo>
                  <a:pt x="57060" y="39230"/>
                </a:lnTo>
                <a:lnTo>
                  <a:pt x="57020" y="39260"/>
                </a:lnTo>
                <a:lnTo>
                  <a:pt x="56880" y="39430"/>
                </a:lnTo>
                <a:lnTo>
                  <a:pt x="56820" y="39470"/>
                </a:lnTo>
                <a:lnTo>
                  <a:pt x="56750" y="39480"/>
                </a:lnTo>
                <a:lnTo>
                  <a:pt x="56690" y="39470"/>
                </a:lnTo>
                <a:lnTo>
                  <a:pt x="56640" y="39450"/>
                </a:lnTo>
                <a:lnTo>
                  <a:pt x="56550" y="39380"/>
                </a:lnTo>
                <a:lnTo>
                  <a:pt x="56480" y="39350"/>
                </a:lnTo>
                <a:lnTo>
                  <a:pt x="56370" y="39330"/>
                </a:lnTo>
                <a:lnTo>
                  <a:pt x="56270" y="39340"/>
                </a:lnTo>
                <a:lnTo>
                  <a:pt x="56210" y="39340"/>
                </a:lnTo>
                <a:lnTo>
                  <a:pt x="56160" y="39340"/>
                </a:lnTo>
                <a:lnTo>
                  <a:pt x="56120" y="39310"/>
                </a:lnTo>
                <a:lnTo>
                  <a:pt x="56080" y="39290"/>
                </a:lnTo>
                <a:lnTo>
                  <a:pt x="56030" y="39270"/>
                </a:lnTo>
                <a:lnTo>
                  <a:pt x="55980" y="39250"/>
                </a:lnTo>
                <a:lnTo>
                  <a:pt x="55850" y="39210"/>
                </a:lnTo>
                <a:lnTo>
                  <a:pt x="55730" y="39200"/>
                </a:lnTo>
                <a:lnTo>
                  <a:pt x="55660" y="39180"/>
                </a:lnTo>
                <a:lnTo>
                  <a:pt x="55510" y="39130"/>
                </a:lnTo>
                <a:lnTo>
                  <a:pt x="55380" y="39100"/>
                </a:lnTo>
                <a:lnTo>
                  <a:pt x="55310" y="39110"/>
                </a:lnTo>
                <a:lnTo>
                  <a:pt x="55240" y="39140"/>
                </a:lnTo>
                <a:lnTo>
                  <a:pt x="55180" y="39180"/>
                </a:lnTo>
                <a:lnTo>
                  <a:pt x="55090" y="39220"/>
                </a:lnTo>
                <a:lnTo>
                  <a:pt x="55020" y="39220"/>
                </a:lnTo>
                <a:lnTo>
                  <a:pt x="54960" y="39220"/>
                </a:lnTo>
                <a:lnTo>
                  <a:pt x="54760" y="39200"/>
                </a:lnTo>
                <a:lnTo>
                  <a:pt x="54440" y="39110"/>
                </a:lnTo>
                <a:lnTo>
                  <a:pt x="54400" y="39120"/>
                </a:lnTo>
                <a:lnTo>
                  <a:pt x="54310" y="39160"/>
                </a:lnTo>
                <a:lnTo>
                  <a:pt x="54270" y="39150"/>
                </a:lnTo>
                <a:lnTo>
                  <a:pt x="54240" y="39110"/>
                </a:lnTo>
                <a:lnTo>
                  <a:pt x="54240" y="39050"/>
                </a:lnTo>
                <a:lnTo>
                  <a:pt x="54260" y="38960"/>
                </a:lnTo>
                <a:lnTo>
                  <a:pt x="54270" y="38930"/>
                </a:lnTo>
                <a:lnTo>
                  <a:pt x="54250" y="38890"/>
                </a:lnTo>
                <a:lnTo>
                  <a:pt x="54240" y="38880"/>
                </a:lnTo>
                <a:lnTo>
                  <a:pt x="54210" y="38850"/>
                </a:lnTo>
                <a:lnTo>
                  <a:pt x="54170" y="38850"/>
                </a:lnTo>
                <a:lnTo>
                  <a:pt x="54150" y="38870"/>
                </a:lnTo>
                <a:lnTo>
                  <a:pt x="54120" y="38910"/>
                </a:lnTo>
                <a:lnTo>
                  <a:pt x="54070" y="38940"/>
                </a:lnTo>
                <a:lnTo>
                  <a:pt x="54040" y="38910"/>
                </a:lnTo>
                <a:lnTo>
                  <a:pt x="54030" y="38860"/>
                </a:lnTo>
                <a:lnTo>
                  <a:pt x="54030" y="38790"/>
                </a:lnTo>
                <a:lnTo>
                  <a:pt x="54010" y="38730"/>
                </a:lnTo>
                <a:lnTo>
                  <a:pt x="53990" y="38690"/>
                </a:lnTo>
                <a:lnTo>
                  <a:pt x="53950" y="38650"/>
                </a:lnTo>
                <a:lnTo>
                  <a:pt x="53890" y="38620"/>
                </a:lnTo>
                <a:lnTo>
                  <a:pt x="53560" y="38530"/>
                </a:lnTo>
                <a:lnTo>
                  <a:pt x="53470" y="38540"/>
                </a:lnTo>
                <a:lnTo>
                  <a:pt x="53420" y="38510"/>
                </a:lnTo>
                <a:lnTo>
                  <a:pt x="53390" y="38470"/>
                </a:lnTo>
                <a:lnTo>
                  <a:pt x="53390" y="38420"/>
                </a:lnTo>
                <a:lnTo>
                  <a:pt x="53400" y="38360"/>
                </a:lnTo>
                <a:lnTo>
                  <a:pt x="53300" y="38290"/>
                </a:lnTo>
                <a:lnTo>
                  <a:pt x="53140" y="38240"/>
                </a:lnTo>
                <a:lnTo>
                  <a:pt x="53080" y="38200"/>
                </a:lnTo>
                <a:lnTo>
                  <a:pt x="53050" y="38160"/>
                </a:lnTo>
                <a:lnTo>
                  <a:pt x="53050" y="38110"/>
                </a:lnTo>
                <a:lnTo>
                  <a:pt x="53030" y="38060"/>
                </a:lnTo>
                <a:lnTo>
                  <a:pt x="52960" y="38010"/>
                </a:lnTo>
                <a:lnTo>
                  <a:pt x="52920" y="37980"/>
                </a:lnTo>
                <a:lnTo>
                  <a:pt x="52870" y="37950"/>
                </a:lnTo>
                <a:lnTo>
                  <a:pt x="52330" y="37760"/>
                </a:lnTo>
                <a:lnTo>
                  <a:pt x="52260" y="37720"/>
                </a:lnTo>
                <a:lnTo>
                  <a:pt x="52220" y="37670"/>
                </a:lnTo>
                <a:lnTo>
                  <a:pt x="52200" y="37620"/>
                </a:lnTo>
                <a:lnTo>
                  <a:pt x="52190" y="37570"/>
                </a:lnTo>
                <a:lnTo>
                  <a:pt x="52150" y="37320"/>
                </a:lnTo>
                <a:lnTo>
                  <a:pt x="52150" y="37190"/>
                </a:lnTo>
                <a:lnTo>
                  <a:pt x="52150" y="37080"/>
                </a:lnTo>
                <a:lnTo>
                  <a:pt x="52160" y="37060"/>
                </a:lnTo>
                <a:lnTo>
                  <a:pt x="52170" y="37030"/>
                </a:lnTo>
                <a:lnTo>
                  <a:pt x="52180" y="37000"/>
                </a:lnTo>
                <a:lnTo>
                  <a:pt x="52320" y="36790"/>
                </a:lnTo>
                <a:lnTo>
                  <a:pt x="52330" y="36730"/>
                </a:lnTo>
                <a:lnTo>
                  <a:pt x="52340" y="36670"/>
                </a:lnTo>
                <a:lnTo>
                  <a:pt x="52330" y="36610"/>
                </a:lnTo>
                <a:lnTo>
                  <a:pt x="52190" y="36190"/>
                </a:lnTo>
                <a:lnTo>
                  <a:pt x="52160" y="36010"/>
                </a:lnTo>
                <a:lnTo>
                  <a:pt x="52150" y="35250"/>
                </a:lnTo>
                <a:lnTo>
                  <a:pt x="52250" y="34700"/>
                </a:lnTo>
                <a:lnTo>
                  <a:pt x="52250" y="34610"/>
                </a:lnTo>
                <a:lnTo>
                  <a:pt x="52220" y="34520"/>
                </a:lnTo>
                <a:lnTo>
                  <a:pt x="52080" y="34300"/>
                </a:lnTo>
                <a:lnTo>
                  <a:pt x="52060" y="34250"/>
                </a:lnTo>
                <a:lnTo>
                  <a:pt x="52030" y="34140"/>
                </a:lnTo>
                <a:lnTo>
                  <a:pt x="52000" y="33970"/>
                </a:lnTo>
                <a:lnTo>
                  <a:pt x="52000" y="33910"/>
                </a:lnTo>
                <a:lnTo>
                  <a:pt x="52010" y="33880"/>
                </a:lnTo>
                <a:lnTo>
                  <a:pt x="52030" y="33850"/>
                </a:lnTo>
                <a:lnTo>
                  <a:pt x="52100" y="33800"/>
                </a:lnTo>
                <a:lnTo>
                  <a:pt x="52130" y="33770"/>
                </a:lnTo>
                <a:lnTo>
                  <a:pt x="52190" y="33680"/>
                </a:lnTo>
                <a:lnTo>
                  <a:pt x="52210" y="33660"/>
                </a:lnTo>
                <a:lnTo>
                  <a:pt x="52240" y="33640"/>
                </a:lnTo>
                <a:lnTo>
                  <a:pt x="52280" y="33620"/>
                </a:lnTo>
                <a:lnTo>
                  <a:pt x="52320" y="33600"/>
                </a:lnTo>
                <a:lnTo>
                  <a:pt x="52340" y="33580"/>
                </a:lnTo>
                <a:lnTo>
                  <a:pt x="52380" y="33500"/>
                </a:lnTo>
                <a:lnTo>
                  <a:pt x="52410" y="33460"/>
                </a:lnTo>
                <a:lnTo>
                  <a:pt x="52450" y="33430"/>
                </a:lnTo>
                <a:lnTo>
                  <a:pt x="52490" y="33400"/>
                </a:lnTo>
                <a:lnTo>
                  <a:pt x="52600" y="33370"/>
                </a:lnTo>
                <a:lnTo>
                  <a:pt x="52730" y="33360"/>
                </a:lnTo>
                <a:lnTo>
                  <a:pt x="52780" y="33340"/>
                </a:lnTo>
                <a:lnTo>
                  <a:pt x="52820" y="33310"/>
                </a:lnTo>
                <a:lnTo>
                  <a:pt x="52850" y="33260"/>
                </a:lnTo>
                <a:lnTo>
                  <a:pt x="52860" y="33220"/>
                </a:lnTo>
                <a:lnTo>
                  <a:pt x="52870" y="33170"/>
                </a:lnTo>
                <a:lnTo>
                  <a:pt x="52870" y="33140"/>
                </a:lnTo>
                <a:lnTo>
                  <a:pt x="52850" y="33040"/>
                </a:lnTo>
                <a:lnTo>
                  <a:pt x="52720" y="32750"/>
                </a:lnTo>
                <a:lnTo>
                  <a:pt x="52700" y="32740"/>
                </a:lnTo>
                <a:lnTo>
                  <a:pt x="52650" y="32700"/>
                </a:lnTo>
                <a:lnTo>
                  <a:pt x="52560" y="32650"/>
                </a:lnTo>
                <a:lnTo>
                  <a:pt x="52270" y="32530"/>
                </a:lnTo>
                <a:lnTo>
                  <a:pt x="52200" y="32490"/>
                </a:lnTo>
                <a:lnTo>
                  <a:pt x="52160" y="32450"/>
                </a:lnTo>
                <a:lnTo>
                  <a:pt x="52040" y="32300"/>
                </a:lnTo>
                <a:lnTo>
                  <a:pt x="51970" y="32270"/>
                </a:lnTo>
                <a:lnTo>
                  <a:pt x="51890" y="32260"/>
                </a:lnTo>
                <a:lnTo>
                  <a:pt x="51560" y="32280"/>
                </a:lnTo>
                <a:lnTo>
                  <a:pt x="51290" y="32270"/>
                </a:lnTo>
                <a:lnTo>
                  <a:pt x="51020" y="32220"/>
                </a:lnTo>
                <a:lnTo>
                  <a:pt x="50740" y="32120"/>
                </a:lnTo>
                <a:lnTo>
                  <a:pt x="50350" y="31860"/>
                </a:lnTo>
                <a:lnTo>
                  <a:pt x="49770" y="31570"/>
                </a:lnTo>
                <a:lnTo>
                  <a:pt x="49650" y="31500"/>
                </a:lnTo>
                <a:lnTo>
                  <a:pt x="49560" y="31410"/>
                </a:lnTo>
                <a:lnTo>
                  <a:pt x="49440" y="31200"/>
                </a:lnTo>
                <a:lnTo>
                  <a:pt x="49370" y="31100"/>
                </a:lnTo>
                <a:lnTo>
                  <a:pt x="49130" y="30940"/>
                </a:lnTo>
                <a:lnTo>
                  <a:pt x="49010" y="30890"/>
                </a:lnTo>
                <a:lnTo>
                  <a:pt x="48910" y="30860"/>
                </a:lnTo>
                <a:lnTo>
                  <a:pt x="48820" y="30850"/>
                </a:lnTo>
                <a:lnTo>
                  <a:pt x="48740" y="30860"/>
                </a:lnTo>
                <a:lnTo>
                  <a:pt x="48660" y="30880"/>
                </a:lnTo>
                <a:lnTo>
                  <a:pt x="48090" y="30800"/>
                </a:lnTo>
                <a:lnTo>
                  <a:pt x="46970" y="30460"/>
                </a:lnTo>
                <a:lnTo>
                  <a:pt x="46740" y="30360"/>
                </a:lnTo>
                <a:lnTo>
                  <a:pt x="46430" y="30140"/>
                </a:lnTo>
                <a:lnTo>
                  <a:pt x="46390" y="30070"/>
                </a:lnTo>
                <a:lnTo>
                  <a:pt x="46360" y="30000"/>
                </a:lnTo>
                <a:lnTo>
                  <a:pt x="46270" y="29340"/>
                </a:lnTo>
                <a:lnTo>
                  <a:pt x="46220" y="29170"/>
                </a:lnTo>
                <a:lnTo>
                  <a:pt x="46200" y="29090"/>
                </a:lnTo>
                <a:lnTo>
                  <a:pt x="46190" y="28920"/>
                </a:lnTo>
                <a:lnTo>
                  <a:pt x="46170" y="28830"/>
                </a:lnTo>
                <a:lnTo>
                  <a:pt x="46110" y="28730"/>
                </a:lnTo>
                <a:lnTo>
                  <a:pt x="46060" y="28700"/>
                </a:lnTo>
                <a:lnTo>
                  <a:pt x="46000" y="28680"/>
                </a:lnTo>
                <a:lnTo>
                  <a:pt x="45500" y="28780"/>
                </a:lnTo>
                <a:lnTo>
                  <a:pt x="45380" y="28760"/>
                </a:lnTo>
                <a:lnTo>
                  <a:pt x="45200" y="28730"/>
                </a:lnTo>
                <a:lnTo>
                  <a:pt x="45130" y="28730"/>
                </a:lnTo>
                <a:lnTo>
                  <a:pt x="45080" y="28750"/>
                </a:lnTo>
                <a:lnTo>
                  <a:pt x="44990" y="28780"/>
                </a:lnTo>
                <a:lnTo>
                  <a:pt x="44800" y="28820"/>
                </a:lnTo>
                <a:lnTo>
                  <a:pt x="44670" y="28830"/>
                </a:lnTo>
                <a:lnTo>
                  <a:pt x="44210" y="28790"/>
                </a:lnTo>
                <a:lnTo>
                  <a:pt x="44140" y="28790"/>
                </a:lnTo>
                <a:lnTo>
                  <a:pt x="44080" y="28800"/>
                </a:lnTo>
                <a:lnTo>
                  <a:pt x="43680" y="28890"/>
                </a:lnTo>
                <a:lnTo>
                  <a:pt x="43490" y="28920"/>
                </a:lnTo>
                <a:lnTo>
                  <a:pt x="43320" y="28970"/>
                </a:lnTo>
                <a:lnTo>
                  <a:pt x="43150" y="29060"/>
                </a:lnTo>
                <a:lnTo>
                  <a:pt x="43130" y="29000"/>
                </a:lnTo>
                <a:lnTo>
                  <a:pt x="43010" y="28980"/>
                </a:lnTo>
                <a:lnTo>
                  <a:pt x="42930" y="28920"/>
                </a:lnTo>
                <a:lnTo>
                  <a:pt x="42870" y="28850"/>
                </a:lnTo>
                <a:lnTo>
                  <a:pt x="42780" y="28790"/>
                </a:lnTo>
                <a:lnTo>
                  <a:pt x="42370" y="28680"/>
                </a:lnTo>
                <a:lnTo>
                  <a:pt x="42160" y="28660"/>
                </a:lnTo>
                <a:lnTo>
                  <a:pt x="41970" y="28700"/>
                </a:lnTo>
                <a:lnTo>
                  <a:pt x="41600" y="28850"/>
                </a:lnTo>
                <a:lnTo>
                  <a:pt x="41380" y="28830"/>
                </a:lnTo>
                <a:lnTo>
                  <a:pt x="41210" y="28720"/>
                </a:lnTo>
                <a:lnTo>
                  <a:pt x="41060" y="28570"/>
                </a:lnTo>
                <a:lnTo>
                  <a:pt x="40870" y="28450"/>
                </a:lnTo>
                <a:lnTo>
                  <a:pt x="40690" y="28410"/>
                </a:lnTo>
                <a:lnTo>
                  <a:pt x="38730" y="28230"/>
                </a:lnTo>
                <a:lnTo>
                  <a:pt x="38580" y="28270"/>
                </a:lnTo>
                <a:lnTo>
                  <a:pt x="38570" y="28320"/>
                </a:lnTo>
                <a:lnTo>
                  <a:pt x="38470" y="28580"/>
                </a:lnTo>
                <a:lnTo>
                  <a:pt x="38350" y="28830"/>
                </a:lnTo>
                <a:lnTo>
                  <a:pt x="38310" y="28860"/>
                </a:lnTo>
                <a:lnTo>
                  <a:pt x="38200" y="28900"/>
                </a:lnTo>
                <a:lnTo>
                  <a:pt x="38170" y="28890"/>
                </a:lnTo>
                <a:lnTo>
                  <a:pt x="38050" y="28830"/>
                </a:lnTo>
                <a:lnTo>
                  <a:pt x="37990" y="28820"/>
                </a:lnTo>
                <a:lnTo>
                  <a:pt x="37920" y="28850"/>
                </a:lnTo>
                <a:lnTo>
                  <a:pt x="37800" y="28940"/>
                </a:lnTo>
                <a:lnTo>
                  <a:pt x="37730" y="28980"/>
                </a:lnTo>
                <a:lnTo>
                  <a:pt x="37540" y="29010"/>
                </a:lnTo>
                <a:lnTo>
                  <a:pt x="37440" y="29020"/>
                </a:lnTo>
                <a:lnTo>
                  <a:pt x="37350" y="29010"/>
                </a:lnTo>
                <a:lnTo>
                  <a:pt x="37140" y="29030"/>
                </a:lnTo>
                <a:lnTo>
                  <a:pt x="36990" y="29130"/>
                </a:lnTo>
                <a:lnTo>
                  <a:pt x="36860" y="29240"/>
                </a:lnTo>
                <a:lnTo>
                  <a:pt x="36480" y="29390"/>
                </a:lnTo>
                <a:lnTo>
                  <a:pt x="36250" y="29700"/>
                </a:lnTo>
                <a:lnTo>
                  <a:pt x="36110" y="29800"/>
                </a:lnTo>
                <a:lnTo>
                  <a:pt x="35760" y="29870"/>
                </a:lnTo>
                <a:lnTo>
                  <a:pt x="35450" y="29870"/>
                </a:lnTo>
                <a:lnTo>
                  <a:pt x="35130" y="29810"/>
                </a:lnTo>
                <a:lnTo>
                  <a:pt x="34760" y="29680"/>
                </a:lnTo>
                <a:lnTo>
                  <a:pt x="34610" y="29660"/>
                </a:lnTo>
                <a:lnTo>
                  <a:pt x="34380" y="29690"/>
                </a:lnTo>
                <a:lnTo>
                  <a:pt x="34180" y="29740"/>
                </a:lnTo>
                <a:lnTo>
                  <a:pt x="34090" y="29820"/>
                </a:lnTo>
                <a:lnTo>
                  <a:pt x="34030" y="30010"/>
                </a:lnTo>
                <a:lnTo>
                  <a:pt x="33850" y="30050"/>
                </a:lnTo>
                <a:lnTo>
                  <a:pt x="33660" y="30080"/>
                </a:lnTo>
                <a:lnTo>
                  <a:pt x="33470" y="30320"/>
                </a:lnTo>
                <a:lnTo>
                  <a:pt x="33280" y="30400"/>
                </a:lnTo>
                <a:lnTo>
                  <a:pt x="33060" y="30440"/>
                </a:lnTo>
                <a:lnTo>
                  <a:pt x="32700" y="30420"/>
                </a:lnTo>
                <a:lnTo>
                  <a:pt x="32490" y="30450"/>
                </a:lnTo>
                <a:lnTo>
                  <a:pt x="32380" y="30440"/>
                </a:lnTo>
                <a:lnTo>
                  <a:pt x="32350" y="30290"/>
                </a:lnTo>
                <a:lnTo>
                  <a:pt x="32250" y="30220"/>
                </a:lnTo>
                <a:lnTo>
                  <a:pt x="32130" y="30170"/>
                </a:lnTo>
                <a:lnTo>
                  <a:pt x="32020" y="30080"/>
                </a:lnTo>
                <a:lnTo>
                  <a:pt x="32220" y="30060"/>
                </a:lnTo>
                <a:lnTo>
                  <a:pt x="32290" y="29930"/>
                </a:lnTo>
                <a:lnTo>
                  <a:pt x="32330" y="29790"/>
                </a:lnTo>
                <a:lnTo>
                  <a:pt x="32420" y="29720"/>
                </a:lnTo>
                <a:lnTo>
                  <a:pt x="32560" y="29700"/>
                </a:lnTo>
                <a:lnTo>
                  <a:pt x="32740" y="29640"/>
                </a:lnTo>
                <a:lnTo>
                  <a:pt x="32890" y="29540"/>
                </a:lnTo>
                <a:lnTo>
                  <a:pt x="32990" y="29330"/>
                </a:lnTo>
                <a:lnTo>
                  <a:pt x="33050" y="29290"/>
                </a:lnTo>
                <a:lnTo>
                  <a:pt x="33070" y="29240"/>
                </a:lnTo>
                <a:lnTo>
                  <a:pt x="32980" y="29110"/>
                </a:lnTo>
                <a:lnTo>
                  <a:pt x="32950" y="29040"/>
                </a:lnTo>
                <a:lnTo>
                  <a:pt x="32950" y="28960"/>
                </a:lnTo>
                <a:lnTo>
                  <a:pt x="32950" y="28880"/>
                </a:lnTo>
                <a:lnTo>
                  <a:pt x="32940" y="28380"/>
                </a:lnTo>
                <a:lnTo>
                  <a:pt x="32950" y="28300"/>
                </a:lnTo>
                <a:lnTo>
                  <a:pt x="32780" y="28190"/>
                </a:lnTo>
                <a:lnTo>
                  <a:pt x="32590" y="27690"/>
                </a:lnTo>
                <a:lnTo>
                  <a:pt x="32380" y="27580"/>
                </a:lnTo>
                <a:lnTo>
                  <a:pt x="32440" y="27430"/>
                </a:lnTo>
                <a:lnTo>
                  <a:pt x="32430" y="27290"/>
                </a:lnTo>
                <a:lnTo>
                  <a:pt x="32360" y="27170"/>
                </a:lnTo>
                <a:lnTo>
                  <a:pt x="32240" y="27080"/>
                </a:lnTo>
                <a:lnTo>
                  <a:pt x="32170" y="27150"/>
                </a:lnTo>
                <a:lnTo>
                  <a:pt x="31980" y="26890"/>
                </a:lnTo>
                <a:lnTo>
                  <a:pt x="31810" y="26590"/>
                </a:lnTo>
                <a:lnTo>
                  <a:pt x="31980" y="26380"/>
                </a:lnTo>
                <a:lnTo>
                  <a:pt x="32020" y="26130"/>
                </a:lnTo>
                <a:lnTo>
                  <a:pt x="31960" y="25660"/>
                </a:lnTo>
                <a:lnTo>
                  <a:pt x="31990" y="25440"/>
                </a:lnTo>
                <a:lnTo>
                  <a:pt x="32070" y="25240"/>
                </a:lnTo>
                <a:lnTo>
                  <a:pt x="32100" y="25060"/>
                </a:lnTo>
                <a:lnTo>
                  <a:pt x="32020" y="24880"/>
                </a:lnTo>
                <a:lnTo>
                  <a:pt x="32150" y="24800"/>
                </a:lnTo>
                <a:lnTo>
                  <a:pt x="32260" y="24670"/>
                </a:lnTo>
                <a:lnTo>
                  <a:pt x="32340" y="24510"/>
                </a:lnTo>
                <a:lnTo>
                  <a:pt x="32440" y="24130"/>
                </a:lnTo>
                <a:lnTo>
                  <a:pt x="32460" y="23960"/>
                </a:lnTo>
                <a:lnTo>
                  <a:pt x="32420" y="23840"/>
                </a:lnTo>
                <a:lnTo>
                  <a:pt x="32360" y="23760"/>
                </a:lnTo>
                <a:lnTo>
                  <a:pt x="32280" y="23570"/>
                </a:lnTo>
                <a:lnTo>
                  <a:pt x="32140" y="23390"/>
                </a:lnTo>
                <a:lnTo>
                  <a:pt x="32190" y="23340"/>
                </a:lnTo>
                <a:lnTo>
                  <a:pt x="32310" y="23300"/>
                </a:lnTo>
                <a:lnTo>
                  <a:pt x="32380" y="23140"/>
                </a:lnTo>
                <a:lnTo>
                  <a:pt x="32450" y="23020"/>
                </a:lnTo>
                <a:lnTo>
                  <a:pt x="32520" y="22940"/>
                </a:lnTo>
                <a:lnTo>
                  <a:pt x="32590" y="22870"/>
                </a:lnTo>
                <a:lnTo>
                  <a:pt x="32640" y="22800"/>
                </a:lnTo>
                <a:lnTo>
                  <a:pt x="32670" y="22690"/>
                </a:lnTo>
                <a:lnTo>
                  <a:pt x="32610" y="22500"/>
                </a:lnTo>
                <a:lnTo>
                  <a:pt x="32610" y="22410"/>
                </a:lnTo>
                <a:lnTo>
                  <a:pt x="32700" y="22370"/>
                </a:lnTo>
                <a:lnTo>
                  <a:pt x="32760" y="22330"/>
                </a:lnTo>
                <a:lnTo>
                  <a:pt x="32950" y="22130"/>
                </a:lnTo>
                <a:lnTo>
                  <a:pt x="33010" y="22080"/>
                </a:lnTo>
                <a:lnTo>
                  <a:pt x="33380" y="21870"/>
                </a:lnTo>
                <a:lnTo>
                  <a:pt x="33490" y="21630"/>
                </a:lnTo>
                <a:lnTo>
                  <a:pt x="33530" y="21290"/>
                </a:lnTo>
                <a:lnTo>
                  <a:pt x="33520" y="20670"/>
                </a:lnTo>
                <a:lnTo>
                  <a:pt x="35310" y="20680"/>
                </a:lnTo>
                <a:lnTo>
                  <a:pt x="36910" y="20700"/>
                </a:lnTo>
                <a:lnTo>
                  <a:pt x="37350" y="20700"/>
                </a:lnTo>
                <a:lnTo>
                  <a:pt x="39030" y="20710"/>
                </a:lnTo>
                <a:lnTo>
                  <a:pt x="40890" y="20730"/>
                </a:lnTo>
                <a:lnTo>
                  <a:pt x="42550" y="20750"/>
                </a:lnTo>
                <a:lnTo>
                  <a:pt x="43640" y="20760"/>
                </a:lnTo>
                <a:lnTo>
                  <a:pt x="43740" y="20740"/>
                </a:lnTo>
                <a:lnTo>
                  <a:pt x="44190" y="20570"/>
                </a:lnTo>
                <a:lnTo>
                  <a:pt x="44850" y="20660"/>
                </a:lnTo>
                <a:lnTo>
                  <a:pt x="45020" y="20750"/>
                </a:lnTo>
                <a:lnTo>
                  <a:pt x="45220" y="20930"/>
                </a:lnTo>
                <a:lnTo>
                  <a:pt x="45370" y="20970"/>
                </a:lnTo>
                <a:lnTo>
                  <a:pt x="45430" y="20950"/>
                </a:lnTo>
                <a:lnTo>
                  <a:pt x="45640" y="20820"/>
                </a:lnTo>
                <a:lnTo>
                  <a:pt x="46460" y="20640"/>
                </a:lnTo>
                <a:lnTo>
                  <a:pt x="46550" y="20610"/>
                </a:lnTo>
                <a:lnTo>
                  <a:pt x="46590" y="20520"/>
                </a:lnTo>
                <a:lnTo>
                  <a:pt x="46560" y="20420"/>
                </a:lnTo>
                <a:lnTo>
                  <a:pt x="46560" y="20330"/>
                </a:lnTo>
                <a:lnTo>
                  <a:pt x="46660" y="20240"/>
                </a:lnTo>
                <a:lnTo>
                  <a:pt x="46710" y="20170"/>
                </a:lnTo>
                <a:lnTo>
                  <a:pt x="46980" y="20240"/>
                </a:lnTo>
                <a:lnTo>
                  <a:pt x="47320" y="20630"/>
                </a:lnTo>
                <a:lnTo>
                  <a:pt x="47570" y="20740"/>
                </a:lnTo>
                <a:lnTo>
                  <a:pt x="47480" y="20900"/>
                </a:lnTo>
                <a:lnTo>
                  <a:pt x="47580" y="20950"/>
                </a:lnTo>
                <a:lnTo>
                  <a:pt x="47850" y="20940"/>
                </a:lnTo>
                <a:lnTo>
                  <a:pt x="48000" y="21030"/>
                </a:lnTo>
                <a:lnTo>
                  <a:pt x="48200" y="21240"/>
                </a:lnTo>
                <a:lnTo>
                  <a:pt x="48360" y="21310"/>
                </a:lnTo>
                <a:lnTo>
                  <a:pt x="48290" y="21050"/>
                </a:lnTo>
                <a:lnTo>
                  <a:pt x="48360" y="21010"/>
                </a:lnTo>
                <a:lnTo>
                  <a:pt x="48640" y="21160"/>
                </a:lnTo>
                <a:lnTo>
                  <a:pt x="48490" y="21280"/>
                </a:lnTo>
                <a:lnTo>
                  <a:pt x="48430" y="21310"/>
                </a:lnTo>
                <a:lnTo>
                  <a:pt x="48530" y="21340"/>
                </a:lnTo>
                <a:lnTo>
                  <a:pt x="48640" y="21330"/>
                </a:lnTo>
                <a:lnTo>
                  <a:pt x="48730" y="21310"/>
                </a:lnTo>
                <a:lnTo>
                  <a:pt x="48780" y="21310"/>
                </a:lnTo>
                <a:lnTo>
                  <a:pt x="48800" y="21380"/>
                </a:lnTo>
                <a:lnTo>
                  <a:pt x="48790" y="21610"/>
                </a:lnTo>
                <a:lnTo>
                  <a:pt x="48820" y="21660"/>
                </a:lnTo>
                <a:lnTo>
                  <a:pt x="49460" y="21590"/>
                </a:lnTo>
                <a:lnTo>
                  <a:pt x="49610" y="21550"/>
                </a:lnTo>
                <a:lnTo>
                  <a:pt x="49690" y="21460"/>
                </a:lnTo>
                <a:lnTo>
                  <a:pt x="49710" y="21330"/>
                </a:lnTo>
                <a:lnTo>
                  <a:pt x="49710" y="21200"/>
                </a:lnTo>
                <a:lnTo>
                  <a:pt x="49780" y="21140"/>
                </a:lnTo>
                <a:lnTo>
                  <a:pt x="49930" y="21280"/>
                </a:lnTo>
                <a:lnTo>
                  <a:pt x="50070" y="21490"/>
                </a:lnTo>
                <a:lnTo>
                  <a:pt x="50100" y="21590"/>
                </a:lnTo>
                <a:lnTo>
                  <a:pt x="50300" y="21730"/>
                </a:lnTo>
                <a:lnTo>
                  <a:pt x="50190" y="22020"/>
                </a:lnTo>
                <a:lnTo>
                  <a:pt x="50150" y="22280"/>
                </a:lnTo>
                <a:lnTo>
                  <a:pt x="50560" y="22310"/>
                </a:lnTo>
                <a:lnTo>
                  <a:pt x="50790" y="22280"/>
                </a:lnTo>
                <a:lnTo>
                  <a:pt x="50880" y="22230"/>
                </a:lnTo>
                <a:lnTo>
                  <a:pt x="50970" y="21980"/>
                </a:lnTo>
                <a:lnTo>
                  <a:pt x="51070" y="22000"/>
                </a:lnTo>
                <a:lnTo>
                  <a:pt x="51560" y="22390"/>
                </a:lnTo>
                <a:lnTo>
                  <a:pt x="51720" y="22440"/>
                </a:lnTo>
                <a:lnTo>
                  <a:pt x="51920" y="22370"/>
                </a:lnTo>
                <a:lnTo>
                  <a:pt x="52050" y="22560"/>
                </a:lnTo>
                <a:lnTo>
                  <a:pt x="52220" y="22510"/>
                </a:lnTo>
                <a:lnTo>
                  <a:pt x="52390" y="22330"/>
                </a:lnTo>
                <a:lnTo>
                  <a:pt x="52490" y="22170"/>
                </a:lnTo>
                <a:lnTo>
                  <a:pt x="52560" y="22170"/>
                </a:lnTo>
                <a:lnTo>
                  <a:pt x="52710" y="22220"/>
                </a:lnTo>
                <a:lnTo>
                  <a:pt x="52850" y="21920"/>
                </a:lnTo>
                <a:lnTo>
                  <a:pt x="53180" y="22040"/>
                </a:lnTo>
                <a:lnTo>
                  <a:pt x="53320" y="21980"/>
                </a:lnTo>
                <a:lnTo>
                  <a:pt x="53480" y="21930"/>
                </a:lnTo>
                <a:lnTo>
                  <a:pt x="53700" y="22020"/>
                </a:lnTo>
                <a:lnTo>
                  <a:pt x="53750" y="22080"/>
                </a:lnTo>
                <a:lnTo>
                  <a:pt x="53810" y="22240"/>
                </a:lnTo>
                <a:lnTo>
                  <a:pt x="53850" y="22310"/>
                </a:lnTo>
                <a:lnTo>
                  <a:pt x="53910" y="22340"/>
                </a:lnTo>
                <a:lnTo>
                  <a:pt x="54260" y="22470"/>
                </a:lnTo>
                <a:lnTo>
                  <a:pt x="54340" y="22540"/>
                </a:lnTo>
                <a:lnTo>
                  <a:pt x="54400" y="22620"/>
                </a:lnTo>
                <a:lnTo>
                  <a:pt x="54420" y="22690"/>
                </a:lnTo>
                <a:lnTo>
                  <a:pt x="54410" y="22830"/>
                </a:lnTo>
                <a:lnTo>
                  <a:pt x="54390" y="22890"/>
                </a:lnTo>
                <a:lnTo>
                  <a:pt x="54410" y="22930"/>
                </a:lnTo>
                <a:lnTo>
                  <a:pt x="54490" y="23020"/>
                </a:lnTo>
                <a:lnTo>
                  <a:pt x="54540" y="23030"/>
                </a:lnTo>
                <a:lnTo>
                  <a:pt x="54780" y="23140"/>
                </a:lnTo>
                <a:lnTo>
                  <a:pt x="54780" y="23160"/>
                </a:lnTo>
                <a:lnTo>
                  <a:pt x="54900" y="23140"/>
                </a:lnTo>
                <a:lnTo>
                  <a:pt x="55100" y="23040"/>
                </a:lnTo>
                <a:lnTo>
                  <a:pt x="55310" y="22970"/>
                </a:lnTo>
                <a:lnTo>
                  <a:pt x="55840" y="22660"/>
                </a:lnTo>
                <a:lnTo>
                  <a:pt x="56290" y="22590"/>
                </a:lnTo>
                <a:lnTo>
                  <a:pt x="56750" y="22680"/>
                </a:lnTo>
                <a:lnTo>
                  <a:pt x="57630" y="22940"/>
                </a:lnTo>
                <a:lnTo>
                  <a:pt x="58620" y="23050"/>
                </a:lnTo>
                <a:lnTo>
                  <a:pt x="58670" y="23100"/>
                </a:lnTo>
                <a:lnTo>
                  <a:pt x="58780" y="23160"/>
                </a:lnTo>
                <a:lnTo>
                  <a:pt x="58910" y="23210"/>
                </a:lnTo>
                <a:lnTo>
                  <a:pt x="59150" y="23250"/>
                </a:lnTo>
                <a:lnTo>
                  <a:pt x="59220" y="23290"/>
                </a:lnTo>
                <a:lnTo>
                  <a:pt x="59620" y="23800"/>
                </a:lnTo>
                <a:lnTo>
                  <a:pt x="59750" y="23870"/>
                </a:lnTo>
                <a:lnTo>
                  <a:pt x="60030" y="23970"/>
                </a:lnTo>
                <a:lnTo>
                  <a:pt x="60280" y="24130"/>
                </a:lnTo>
                <a:lnTo>
                  <a:pt x="60380" y="24180"/>
                </a:lnTo>
                <a:lnTo>
                  <a:pt x="60450" y="24250"/>
                </a:lnTo>
                <a:lnTo>
                  <a:pt x="60480" y="24410"/>
                </a:lnTo>
                <a:lnTo>
                  <a:pt x="60530" y="24500"/>
                </a:lnTo>
                <a:lnTo>
                  <a:pt x="60650" y="24490"/>
                </a:lnTo>
                <a:lnTo>
                  <a:pt x="60790" y="24440"/>
                </a:lnTo>
                <a:lnTo>
                  <a:pt x="60900" y="24380"/>
                </a:lnTo>
                <a:lnTo>
                  <a:pt x="60930" y="24540"/>
                </a:lnTo>
                <a:lnTo>
                  <a:pt x="61090" y="24620"/>
                </a:lnTo>
                <a:lnTo>
                  <a:pt x="61290" y="24660"/>
                </a:lnTo>
                <a:lnTo>
                  <a:pt x="61470" y="24730"/>
                </a:lnTo>
                <a:lnTo>
                  <a:pt x="61580" y="24670"/>
                </a:lnTo>
                <a:lnTo>
                  <a:pt x="61700" y="24680"/>
                </a:lnTo>
                <a:lnTo>
                  <a:pt x="61820" y="24720"/>
                </a:lnTo>
                <a:lnTo>
                  <a:pt x="61900" y="24800"/>
                </a:lnTo>
                <a:lnTo>
                  <a:pt x="61950" y="24920"/>
                </a:lnTo>
                <a:lnTo>
                  <a:pt x="61930" y="25020"/>
                </a:lnTo>
                <a:lnTo>
                  <a:pt x="61900" y="25120"/>
                </a:lnTo>
                <a:lnTo>
                  <a:pt x="61900" y="25230"/>
                </a:lnTo>
                <a:lnTo>
                  <a:pt x="61990" y="25410"/>
                </a:lnTo>
                <a:lnTo>
                  <a:pt x="62400" y="25940"/>
                </a:lnTo>
                <a:lnTo>
                  <a:pt x="62870" y="25270"/>
                </a:lnTo>
                <a:lnTo>
                  <a:pt x="62960" y="25240"/>
                </a:lnTo>
                <a:lnTo>
                  <a:pt x="63180" y="25320"/>
                </a:lnTo>
                <a:lnTo>
                  <a:pt x="63290" y="25270"/>
                </a:lnTo>
                <a:lnTo>
                  <a:pt x="63330" y="25100"/>
                </a:lnTo>
                <a:lnTo>
                  <a:pt x="63080" y="23950"/>
                </a:lnTo>
                <a:lnTo>
                  <a:pt x="62730" y="23040"/>
                </a:lnTo>
                <a:lnTo>
                  <a:pt x="62540" y="22730"/>
                </a:lnTo>
                <a:lnTo>
                  <a:pt x="62450" y="22650"/>
                </a:lnTo>
                <a:lnTo>
                  <a:pt x="62390" y="22620"/>
                </a:lnTo>
                <a:lnTo>
                  <a:pt x="62350" y="22560"/>
                </a:lnTo>
                <a:lnTo>
                  <a:pt x="62340" y="22180"/>
                </a:lnTo>
                <a:lnTo>
                  <a:pt x="62360" y="22080"/>
                </a:lnTo>
                <a:lnTo>
                  <a:pt x="62520" y="21860"/>
                </a:lnTo>
                <a:lnTo>
                  <a:pt x="62520" y="21760"/>
                </a:lnTo>
                <a:lnTo>
                  <a:pt x="62490" y="21680"/>
                </a:lnTo>
                <a:lnTo>
                  <a:pt x="62470" y="21590"/>
                </a:lnTo>
                <a:lnTo>
                  <a:pt x="62460" y="21580"/>
                </a:lnTo>
                <a:lnTo>
                  <a:pt x="62460" y="21560"/>
                </a:lnTo>
                <a:lnTo>
                  <a:pt x="62460" y="21510"/>
                </a:lnTo>
                <a:lnTo>
                  <a:pt x="62470" y="21450"/>
                </a:lnTo>
                <a:lnTo>
                  <a:pt x="62500" y="21400"/>
                </a:lnTo>
                <a:lnTo>
                  <a:pt x="62550" y="21390"/>
                </a:lnTo>
                <a:lnTo>
                  <a:pt x="62590" y="21390"/>
                </a:lnTo>
                <a:lnTo>
                  <a:pt x="62610" y="21380"/>
                </a:lnTo>
                <a:lnTo>
                  <a:pt x="62630" y="21230"/>
                </a:lnTo>
                <a:lnTo>
                  <a:pt x="62610" y="21130"/>
                </a:lnTo>
                <a:lnTo>
                  <a:pt x="62560" y="21040"/>
                </a:lnTo>
                <a:lnTo>
                  <a:pt x="62540" y="20910"/>
                </a:lnTo>
                <a:lnTo>
                  <a:pt x="62560" y="20790"/>
                </a:lnTo>
                <a:lnTo>
                  <a:pt x="62690" y="20560"/>
                </a:lnTo>
                <a:lnTo>
                  <a:pt x="62760" y="20330"/>
                </a:lnTo>
                <a:lnTo>
                  <a:pt x="62930" y="20230"/>
                </a:lnTo>
                <a:lnTo>
                  <a:pt x="63140" y="20260"/>
                </a:lnTo>
                <a:lnTo>
                  <a:pt x="63330" y="20450"/>
                </a:lnTo>
                <a:lnTo>
                  <a:pt x="63750" y="20130"/>
                </a:lnTo>
                <a:lnTo>
                  <a:pt x="63830" y="20020"/>
                </a:lnTo>
                <a:lnTo>
                  <a:pt x="63780" y="19930"/>
                </a:lnTo>
                <a:lnTo>
                  <a:pt x="63720" y="19880"/>
                </a:lnTo>
                <a:lnTo>
                  <a:pt x="64250" y="18740"/>
                </a:lnTo>
                <a:lnTo>
                  <a:pt x="64730" y="17740"/>
                </a:lnTo>
                <a:lnTo>
                  <a:pt x="65060" y="17030"/>
                </a:lnTo>
                <a:lnTo>
                  <a:pt x="65530" y="16020"/>
                </a:lnTo>
                <a:lnTo>
                  <a:pt x="65980" y="15080"/>
                </a:lnTo>
                <a:lnTo>
                  <a:pt x="66120" y="1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