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Pool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Republic of Congo • State Map | Fully Editable Vector Shape</a:t>
            </a:r>
          </a:p>
        </p:txBody>
      </p:sp>
      <p:sp>
        <p:nvSpPr>
          <p:cNvPr id="101" name="Poo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580" y="74190"/>
                </a:moveTo>
                <a:lnTo>
                  <a:pt x="43830" y="74540"/>
                </a:lnTo>
                <a:lnTo>
                  <a:pt x="44040" y="74620"/>
                </a:lnTo>
                <a:lnTo>
                  <a:pt x="44370" y="74600"/>
                </a:lnTo>
                <a:lnTo>
                  <a:pt x="44510" y="74630"/>
                </a:lnTo>
                <a:lnTo>
                  <a:pt x="44730" y="74760"/>
                </a:lnTo>
                <a:lnTo>
                  <a:pt x="44810" y="74780"/>
                </a:lnTo>
                <a:lnTo>
                  <a:pt x="44880" y="74790"/>
                </a:lnTo>
                <a:lnTo>
                  <a:pt x="45000" y="74760"/>
                </a:lnTo>
                <a:lnTo>
                  <a:pt x="45350" y="74750"/>
                </a:lnTo>
                <a:lnTo>
                  <a:pt x="45410" y="74770"/>
                </a:lnTo>
                <a:lnTo>
                  <a:pt x="45460" y="74800"/>
                </a:lnTo>
                <a:lnTo>
                  <a:pt x="45500" y="74830"/>
                </a:lnTo>
                <a:lnTo>
                  <a:pt x="45530" y="74870"/>
                </a:lnTo>
                <a:lnTo>
                  <a:pt x="45610" y="74930"/>
                </a:lnTo>
                <a:lnTo>
                  <a:pt x="45740" y="75020"/>
                </a:lnTo>
                <a:lnTo>
                  <a:pt x="46020" y="75180"/>
                </a:lnTo>
                <a:lnTo>
                  <a:pt x="46180" y="75220"/>
                </a:lnTo>
                <a:lnTo>
                  <a:pt x="46280" y="75230"/>
                </a:lnTo>
                <a:lnTo>
                  <a:pt x="46320" y="75190"/>
                </a:lnTo>
                <a:lnTo>
                  <a:pt x="46440" y="74980"/>
                </a:lnTo>
                <a:lnTo>
                  <a:pt x="46600" y="74830"/>
                </a:lnTo>
                <a:lnTo>
                  <a:pt x="46660" y="74750"/>
                </a:lnTo>
                <a:lnTo>
                  <a:pt x="46820" y="74470"/>
                </a:lnTo>
                <a:lnTo>
                  <a:pt x="46850" y="74430"/>
                </a:lnTo>
                <a:lnTo>
                  <a:pt x="46880" y="74410"/>
                </a:lnTo>
                <a:lnTo>
                  <a:pt x="47060" y="74300"/>
                </a:lnTo>
                <a:lnTo>
                  <a:pt x="47310" y="74050"/>
                </a:lnTo>
                <a:lnTo>
                  <a:pt x="47390" y="73980"/>
                </a:lnTo>
                <a:lnTo>
                  <a:pt x="47560" y="73870"/>
                </a:lnTo>
                <a:lnTo>
                  <a:pt x="47590" y="73840"/>
                </a:lnTo>
                <a:lnTo>
                  <a:pt x="47610" y="73820"/>
                </a:lnTo>
                <a:lnTo>
                  <a:pt x="47660" y="73680"/>
                </a:lnTo>
                <a:lnTo>
                  <a:pt x="47670" y="73650"/>
                </a:lnTo>
                <a:lnTo>
                  <a:pt x="47690" y="73620"/>
                </a:lnTo>
                <a:lnTo>
                  <a:pt x="47730" y="73590"/>
                </a:lnTo>
                <a:lnTo>
                  <a:pt x="48010" y="73390"/>
                </a:lnTo>
                <a:lnTo>
                  <a:pt x="48320" y="73110"/>
                </a:lnTo>
                <a:lnTo>
                  <a:pt x="48380" y="73020"/>
                </a:lnTo>
                <a:lnTo>
                  <a:pt x="48390" y="72990"/>
                </a:lnTo>
                <a:lnTo>
                  <a:pt x="48520" y="72890"/>
                </a:lnTo>
                <a:lnTo>
                  <a:pt x="48890" y="72680"/>
                </a:lnTo>
                <a:lnTo>
                  <a:pt x="48970" y="72600"/>
                </a:lnTo>
                <a:lnTo>
                  <a:pt x="49080" y="72520"/>
                </a:lnTo>
                <a:lnTo>
                  <a:pt x="49090" y="72510"/>
                </a:lnTo>
                <a:lnTo>
                  <a:pt x="49100" y="72500"/>
                </a:lnTo>
                <a:lnTo>
                  <a:pt x="49110" y="72480"/>
                </a:lnTo>
                <a:lnTo>
                  <a:pt x="49140" y="72420"/>
                </a:lnTo>
                <a:lnTo>
                  <a:pt x="49180" y="72280"/>
                </a:lnTo>
                <a:lnTo>
                  <a:pt x="49180" y="72240"/>
                </a:lnTo>
                <a:lnTo>
                  <a:pt x="49180" y="72050"/>
                </a:lnTo>
                <a:lnTo>
                  <a:pt x="49190" y="71990"/>
                </a:lnTo>
                <a:lnTo>
                  <a:pt x="49230" y="71940"/>
                </a:lnTo>
                <a:lnTo>
                  <a:pt x="49300" y="71880"/>
                </a:lnTo>
                <a:lnTo>
                  <a:pt x="49550" y="71740"/>
                </a:lnTo>
                <a:lnTo>
                  <a:pt x="49640" y="71670"/>
                </a:lnTo>
                <a:lnTo>
                  <a:pt x="49960" y="71480"/>
                </a:lnTo>
                <a:lnTo>
                  <a:pt x="50070" y="71450"/>
                </a:lnTo>
                <a:lnTo>
                  <a:pt x="50160" y="71440"/>
                </a:lnTo>
                <a:lnTo>
                  <a:pt x="50200" y="71480"/>
                </a:lnTo>
                <a:lnTo>
                  <a:pt x="50220" y="71520"/>
                </a:lnTo>
                <a:lnTo>
                  <a:pt x="50300" y="71660"/>
                </a:lnTo>
                <a:lnTo>
                  <a:pt x="50360" y="71740"/>
                </a:lnTo>
                <a:lnTo>
                  <a:pt x="50380" y="71790"/>
                </a:lnTo>
                <a:lnTo>
                  <a:pt x="50390" y="71850"/>
                </a:lnTo>
                <a:lnTo>
                  <a:pt x="50370" y="72020"/>
                </a:lnTo>
                <a:lnTo>
                  <a:pt x="50390" y="72070"/>
                </a:lnTo>
                <a:lnTo>
                  <a:pt x="50420" y="72100"/>
                </a:lnTo>
                <a:lnTo>
                  <a:pt x="50500" y="72170"/>
                </a:lnTo>
                <a:lnTo>
                  <a:pt x="50530" y="72210"/>
                </a:lnTo>
                <a:lnTo>
                  <a:pt x="50550" y="72260"/>
                </a:lnTo>
                <a:lnTo>
                  <a:pt x="50560" y="72320"/>
                </a:lnTo>
                <a:lnTo>
                  <a:pt x="50570" y="72380"/>
                </a:lnTo>
                <a:lnTo>
                  <a:pt x="50570" y="72650"/>
                </a:lnTo>
                <a:lnTo>
                  <a:pt x="50640" y="73000"/>
                </a:lnTo>
                <a:lnTo>
                  <a:pt x="50650" y="73040"/>
                </a:lnTo>
                <a:lnTo>
                  <a:pt x="50650" y="73070"/>
                </a:lnTo>
                <a:lnTo>
                  <a:pt x="50620" y="73170"/>
                </a:lnTo>
                <a:lnTo>
                  <a:pt x="50620" y="73230"/>
                </a:lnTo>
                <a:lnTo>
                  <a:pt x="50630" y="73280"/>
                </a:lnTo>
                <a:lnTo>
                  <a:pt x="50690" y="73330"/>
                </a:lnTo>
                <a:lnTo>
                  <a:pt x="50790" y="73360"/>
                </a:lnTo>
                <a:lnTo>
                  <a:pt x="51000" y="73380"/>
                </a:lnTo>
                <a:lnTo>
                  <a:pt x="51180" y="73370"/>
                </a:lnTo>
                <a:lnTo>
                  <a:pt x="51400" y="73300"/>
                </a:lnTo>
                <a:lnTo>
                  <a:pt x="51630" y="73210"/>
                </a:lnTo>
                <a:lnTo>
                  <a:pt x="51700" y="73200"/>
                </a:lnTo>
                <a:lnTo>
                  <a:pt x="52370" y="73260"/>
                </a:lnTo>
                <a:lnTo>
                  <a:pt x="52460" y="73290"/>
                </a:lnTo>
                <a:lnTo>
                  <a:pt x="52500" y="73320"/>
                </a:lnTo>
                <a:lnTo>
                  <a:pt x="52530" y="73360"/>
                </a:lnTo>
                <a:lnTo>
                  <a:pt x="52590" y="73450"/>
                </a:lnTo>
                <a:lnTo>
                  <a:pt x="52700" y="73550"/>
                </a:lnTo>
                <a:lnTo>
                  <a:pt x="52730" y="73590"/>
                </a:lnTo>
                <a:lnTo>
                  <a:pt x="52750" y="73640"/>
                </a:lnTo>
                <a:lnTo>
                  <a:pt x="52790" y="73950"/>
                </a:lnTo>
                <a:lnTo>
                  <a:pt x="52850" y="74110"/>
                </a:lnTo>
                <a:lnTo>
                  <a:pt x="52880" y="74160"/>
                </a:lnTo>
                <a:lnTo>
                  <a:pt x="52920" y="74190"/>
                </a:lnTo>
                <a:lnTo>
                  <a:pt x="52960" y="74220"/>
                </a:lnTo>
                <a:lnTo>
                  <a:pt x="53020" y="74240"/>
                </a:lnTo>
                <a:lnTo>
                  <a:pt x="53190" y="74270"/>
                </a:lnTo>
                <a:lnTo>
                  <a:pt x="53250" y="74290"/>
                </a:lnTo>
                <a:lnTo>
                  <a:pt x="53290" y="74320"/>
                </a:lnTo>
                <a:lnTo>
                  <a:pt x="53310" y="74350"/>
                </a:lnTo>
                <a:lnTo>
                  <a:pt x="53320" y="74380"/>
                </a:lnTo>
                <a:lnTo>
                  <a:pt x="53330" y="74390"/>
                </a:lnTo>
                <a:lnTo>
                  <a:pt x="53350" y="74410"/>
                </a:lnTo>
                <a:lnTo>
                  <a:pt x="53380" y="74440"/>
                </a:lnTo>
                <a:lnTo>
                  <a:pt x="53510" y="74470"/>
                </a:lnTo>
                <a:lnTo>
                  <a:pt x="53550" y="74490"/>
                </a:lnTo>
                <a:lnTo>
                  <a:pt x="53590" y="74520"/>
                </a:lnTo>
                <a:lnTo>
                  <a:pt x="53790" y="74590"/>
                </a:lnTo>
                <a:lnTo>
                  <a:pt x="54200" y="74660"/>
                </a:lnTo>
                <a:lnTo>
                  <a:pt x="54300" y="74660"/>
                </a:lnTo>
                <a:lnTo>
                  <a:pt x="54490" y="74610"/>
                </a:lnTo>
                <a:lnTo>
                  <a:pt x="54700" y="74590"/>
                </a:lnTo>
                <a:lnTo>
                  <a:pt x="54810" y="74580"/>
                </a:lnTo>
                <a:lnTo>
                  <a:pt x="54900" y="74590"/>
                </a:lnTo>
                <a:lnTo>
                  <a:pt x="55280" y="74700"/>
                </a:lnTo>
                <a:lnTo>
                  <a:pt x="55370" y="74710"/>
                </a:lnTo>
                <a:lnTo>
                  <a:pt x="55450" y="74710"/>
                </a:lnTo>
                <a:lnTo>
                  <a:pt x="56200" y="74450"/>
                </a:lnTo>
                <a:lnTo>
                  <a:pt x="56330" y="74390"/>
                </a:lnTo>
                <a:lnTo>
                  <a:pt x="56590" y="74220"/>
                </a:lnTo>
                <a:lnTo>
                  <a:pt x="56650" y="74190"/>
                </a:lnTo>
                <a:lnTo>
                  <a:pt x="56730" y="74130"/>
                </a:lnTo>
                <a:lnTo>
                  <a:pt x="56880" y="73990"/>
                </a:lnTo>
                <a:lnTo>
                  <a:pt x="56960" y="73930"/>
                </a:lnTo>
                <a:lnTo>
                  <a:pt x="57000" y="73910"/>
                </a:lnTo>
                <a:lnTo>
                  <a:pt x="57040" y="73870"/>
                </a:lnTo>
                <a:lnTo>
                  <a:pt x="57150" y="73760"/>
                </a:lnTo>
                <a:lnTo>
                  <a:pt x="57220" y="73710"/>
                </a:lnTo>
                <a:lnTo>
                  <a:pt x="57360" y="73620"/>
                </a:lnTo>
                <a:lnTo>
                  <a:pt x="57470" y="73580"/>
                </a:lnTo>
                <a:lnTo>
                  <a:pt x="57700" y="73520"/>
                </a:lnTo>
                <a:lnTo>
                  <a:pt x="57780" y="73480"/>
                </a:lnTo>
                <a:lnTo>
                  <a:pt x="57810" y="73470"/>
                </a:lnTo>
                <a:lnTo>
                  <a:pt x="57870" y="73410"/>
                </a:lnTo>
                <a:lnTo>
                  <a:pt x="57910" y="73390"/>
                </a:lnTo>
                <a:lnTo>
                  <a:pt x="57970" y="73370"/>
                </a:lnTo>
                <a:lnTo>
                  <a:pt x="58100" y="73350"/>
                </a:lnTo>
                <a:lnTo>
                  <a:pt x="58170" y="73320"/>
                </a:lnTo>
                <a:lnTo>
                  <a:pt x="58220" y="73280"/>
                </a:lnTo>
                <a:lnTo>
                  <a:pt x="58230" y="73220"/>
                </a:lnTo>
                <a:lnTo>
                  <a:pt x="58280" y="73130"/>
                </a:lnTo>
                <a:lnTo>
                  <a:pt x="58310" y="73090"/>
                </a:lnTo>
                <a:lnTo>
                  <a:pt x="58350" y="73040"/>
                </a:lnTo>
                <a:lnTo>
                  <a:pt x="58440" y="72990"/>
                </a:lnTo>
                <a:lnTo>
                  <a:pt x="58560" y="72900"/>
                </a:lnTo>
                <a:lnTo>
                  <a:pt x="58710" y="72820"/>
                </a:lnTo>
                <a:lnTo>
                  <a:pt x="58810" y="72780"/>
                </a:lnTo>
                <a:lnTo>
                  <a:pt x="59480" y="72640"/>
                </a:lnTo>
                <a:lnTo>
                  <a:pt x="59550" y="72660"/>
                </a:lnTo>
                <a:lnTo>
                  <a:pt x="59650" y="72710"/>
                </a:lnTo>
                <a:lnTo>
                  <a:pt x="59690" y="72700"/>
                </a:lnTo>
                <a:lnTo>
                  <a:pt x="59770" y="72610"/>
                </a:lnTo>
                <a:lnTo>
                  <a:pt x="59830" y="72560"/>
                </a:lnTo>
                <a:lnTo>
                  <a:pt x="59880" y="72580"/>
                </a:lnTo>
                <a:lnTo>
                  <a:pt x="59930" y="72620"/>
                </a:lnTo>
                <a:lnTo>
                  <a:pt x="60100" y="72670"/>
                </a:lnTo>
                <a:lnTo>
                  <a:pt x="60230" y="72730"/>
                </a:lnTo>
                <a:lnTo>
                  <a:pt x="60360" y="72750"/>
                </a:lnTo>
                <a:lnTo>
                  <a:pt x="60640" y="72870"/>
                </a:lnTo>
                <a:lnTo>
                  <a:pt x="60760" y="72950"/>
                </a:lnTo>
                <a:lnTo>
                  <a:pt x="60880" y="73050"/>
                </a:lnTo>
                <a:lnTo>
                  <a:pt x="60930" y="73070"/>
                </a:lnTo>
                <a:lnTo>
                  <a:pt x="60980" y="73090"/>
                </a:lnTo>
                <a:lnTo>
                  <a:pt x="61040" y="73110"/>
                </a:lnTo>
                <a:lnTo>
                  <a:pt x="61090" y="73130"/>
                </a:lnTo>
                <a:lnTo>
                  <a:pt x="61130" y="73160"/>
                </a:lnTo>
                <a:lnTo>
                  <a:pt x="61190" y="73240"/>
                </a:lnTo>
                <a:lnTo>
                  <a:pt x="61230" y="73270"/>
                </a:lnTo>
                <a:lnTo>
                  <a:pt x="61260" y="73310"/>
                </a:lnTo>
                <a:lnTo>
                  <a:pt x="61290" y="73360"/>
                </a:lnTo>
                <a:lnTo>
                  <a:pt x="61340" y="73520"/>
                </a:lnTo>
                <a:lnTo>
                  <a:pt x="61370" y="73560"/>
                </a:lnTo>
                <a:lnTo>
                  <a:pt x="61420" y="73580"/>
                </a:lnTo>
                <a:lnTo>
                  <a:pt x="61470" y="73600"/>
                </a:lnTo>
                <a:lnTo>
                  <a:pt x="61520" y="73630"/>
                </a:lnTo>
                <a:lnTo>
                  <a:pt x="61550" y="73660"/>
                </a:lnTo>
                <a:lnTo>
                  <a:pt x="61580" y="73710"/>
                </a:lnTo>
                <a:lnTo>
                  <a:pt x="61640" y="73750"/>
                </a:lnTo>
                <a:lnTo>
                  <a:pt x="61720" y="73790"/>
                </a:lnTo>
                <a:lnTo>
                  <a:pt x="61890" y="73820"/>
                </a:lnTo>
                <a:lnTo>
                  <a:pt x="62020" y="73830"/>
                </a:lnTo>
                <a:lnTo>
                  <a:pt x="62040" y="73820"/>
                </a:lnTo>
                <a:lnTo>
                  <a:pt x="62080" y="73800"/>
                </a:lnTo>
                <a:lnTo>
                  <a:pt x="62110" y="73770"/>
                </a:lnTo>
                <a:lnTo>
                  <a:pt x="62180" y="73740"/>
                </a:lnTo>
                <a:lnTo>
                  <a:pt x="62270" y="73700"/>
                </a:lnTo>
                <a:lnTo>
                  <a:pt x="62470" y="73660"/>
                </a:lnTo>
                <a:lnTo>
                  <a:pt x="62580" y="73650"/>
                </a:lnTo>
                <a:lnTo>
                  <a:pt x="62670" y="73650"/>
                </a:lnTo>
                <a:lnTo>
                  <a:pt x="62940" y="73670"/>
                </a:lnTo>
                <a:lnTo>
                  <a:pt x="63170" y="73720"/>
                </a:lnTo>
                <a:lnTo>
                  <a:pt x="63550" y="73760"/>
                </a:lnTo>
                <a:lnTo>
                  <a:pt x="63560" y="73780"/>
                </a:lnTo>
                <a:lnTo>
                  <a:pt x="63570" y="73940"/>
                </a:lnTo>
                <a:lnTo>
                  <a:pt x="63620" y="74060"/>
                </a:lnTo>
                <a:lnTo>
                  <a:pt x="63630" y="74140"/>
                </a:lnTo>
                <a:lnTo>
                  <a:pt x="63590" y="74660"/>
                </a:lnTo>
                <a:lnTo>
                  <a:pt x="63590" y="74670"/>
                </a:lnTo>
                <a:lnTo>
                  <a:pt x="63520" y="74740"/>
                </a:lnTo>
                <a:lnTo>
                  <a:pt x="63470" y="75140"/>
                </a:lnTo>
                <a:lnTo>
                  <a:pt x="63470" y="75160"/>
                </a:lnTo>
                <a:lnTo>
                  <a:pt x="63520" y="75450"/>
                </a:lnTo>
                <a:lnTo>
                  <a:pt x="63550" y="75830"/>
                </a:lnTo>
                <a:lnTo>
                  <a:pt x="63600" y="76010"/>
                </a:lnTo>
                <a:lnTo>
                  <a:pt x="63660" y="76250"/>
                </a:lnTo>
                <a:lnTo>
                  <a:pt x="63680" y="76460"/>
                </a:lnTo>
                <a:lnTo>
                  <a:pt x="63610" y="76700"/>
                </a:lnTo>
                <a:lnTo>
                  <a:pt x="63590" y="77000"/>
                </a:lnTo>
                <a:lnTo>
                  <a:pt x="63640" y="77170"/>
                </a:lnTo>
                <a:lnTo>
                  <a:pt x="63730" y="77270"/>
                </a:lnTo>
                <a:lnTo>
                  <a:pt x="63960" y="77410"/>
                </a:lnTo>
                <a:lnTo>
                  <a:pt x="63990" y="77470"/>
                </a:lnTo>
                <a:lnTo>
                  <a:pt x="63870" y="77930"/>
                </a:lnTo>
                <a:lnTo>
                  <a:pt x="63800" y="78120"/>
                </a:lnTo>
                <a:lnTo>
                  <a:pt x="63670" y="78400"/>
                </a:lnTo>
                <a:lnTo>
                  <a:pt x="63620" y="78510"/>
                </a:lnTo>
                <a:lnTo>
                  <a:pt x="63390" y="78880"/>
                </a:lnTo>
                <a:lnTo>
                  <a:pt x="63180" y="79130"/>
                </a:lnTo>
                <a:lnTo>
                  <a:pt x="63050" y="79360"/>
                </a:lnTo>
                <a:lnTo>
                  <a:pt x="63010" y="79520"/>
                </a:lnTo>
                <a:lnTo>
                  <a:pt x="62980" y="79640"/>
                </a:lnTo>
                <a:lnTo>
                  <a:pt x="62850" y="79980"/>
                </a:lnTo>
                <a:lnTo>
                  <a:pt x="62820" y="80000"/>
                </a:lnTo>
                <a:lnTo>
                  <a:pt x="62570" y="80400"/>
                </a:lnTo>
                <a:lnTo>
                  <a:pt x="62350" y="80650"/>
                </a:lnTo>
                <a:lnTo>
                  <a:pt x="62280" y="80730"/>
                </a:lnTo>
                <a:lnTo>
                  <a:pt x="62220" y="80850"/>
                </a:lnTo>
                <a:lnTo>
                  <a:pt x="62160" y="80980"/>
                </a:lnTo>
                <a:lnTo>
                  <a:pt x="62150" y="81010"/>
                </a:lnTo>
                <a:lnTo>
                  <a:pt x="61800" y="81710"/>
                </a:lnTo>
                <a:lnTo>
                  <a:pt x="61730" y="81940"/>
                </a:lnTo>
                <a:lnTo>
                  <a:pt x="61580" y="82090"/>
                </a:lnTo>
                <a:lnTo>
                  <a:pt x="61450" y="82460"/>
                </a:lnTo>
                <a:lnTo>
                  <a:pt x="61300" y="82760"/>
                </a:lnTo>
                <a:lnTo>
                  <a:pt x="61290" y="82790"/>
                </a:lnTo>
                <a:lnTo>
                  <a:pt x="61230" y="82880"/>
                </a:lnTo>
                <a:lnTo>
                  <a:pt x="61020" y="82620"/>
                </a:lnTo>
                <a:lnTo>
                  <a:pt x="60850" y="82420"/>
                </a:lnTo>
                <a:lnTo>
                  <a:pt x="60690" y="82170"/>
                </a:lnTo>
                <a:lnTo>
                  <a:pt x="60640" y="81790"/>
                </a:lnTo>
                <a:lnTo>
                  <a:pt x="60480" y="81340"/>
                </a:lnTo>
                <a:lnTo>
                  <a:pt x="60230" y="80840"/>
                </a:lnTo>
                <a:lnTo>
                  <a:pt x="59900" y="80300"/>
                </a:lnTo>
                <a:lnTo>
                  <a:pt x="59630" y="79950"/>
                </a:lnTo>
                <a:lnTo>
                  <a:pt x="59050" y="79740"/>
                </a:lnTo>
                <a:lnTo>
                  <a:pt x="58670" y="79580"/>
                </a:lnTo>
                <a:lnTo>
                  <a:pt x="58300" y="79660"/>
                </a:lnTo>
                <a:lnTo>
                  <a:pt x="58010" y="79950"/>
                </a:lnTo>
                <a:lnTo>
                  <a:pt x="57800" y="80330"/>
                </a:lnTo>
                <a:lnTo>
                  <a:pt x="57550" y="80870"/>
                </a:lnTo>
                <a:lnTo>
                  <a:pt x="57310" y="81110"/>
                </a:lnTo>
                <a:lnTo>
                  <a:pt x="57030" y="81050"/>
                </a:lnTo>
                <a:lnTo>
                  <a:pt x="56700" y="80720"/>
                </a:lnTo>
                <a:lnTo>
                  <a:pt x="56330" y="80260"/>
                </a:lnTo>
                <a:lnTo>
                  <a:pt x="56040" y="79970"/>
                </a:lnTo>
                <a:lnTo>
                  <a:pt x="55790" y="79680"/>
                </a:lnTo>
                <a:lnTo>
                  <a:pt x="55330" y="79510"/>
                </a:lnTo>
                <a:lnTo>
                  <a:pt x="54750" y="79350"/>
                </a:lnTo>
                <a:lnTo>
                  <a:pt x="54420" y="79100"/>
                </a:lnTo>
                <a:lnTo>
                  <a:pt x="54130" y="79060"/>
                </a:lnTo>
                <a:lnTo>
                  <a:pt x="53920" y="79430"/>
                </a:lnTo>
                <a:lnTo>
                  <a:pt x="53840" y="80090"/>
                </a:lnTo>
                <a:lnTo>
                  <a:pt x="53800" y="80800"/>
                </a:lnTo>
                <a:lnTo>
                  <a:pt x="53710" y="81460"/>
                </a:lnTo>
                <a:lnTo>
                  <a:pt x="53510" y="82090"/>
                </a:lnTo>
                <a:lnTo>
                  <a:pt x="53120" y="82500"/>
                </a:lnTo>
                <a:lnTo>
                  <a:pt x="52540" y="82830"/>
                </a:lnTo>
                <a:lnTo>
                  <a:pt x="52250" y="83370"/>
                </a:lnTo>
                <a:lnTo>
                  <a:pt x="52250" y="83910"/>
                </a:lnTo>
                <a:lnTo>
                  <a:pt x="52450" y="84580"/>
                </a:lnTo>
                <a:lnTo>
                  <a:pt x="52490" y="85120"/>
                </a:lnTo>
                <a:lnTo>
                  <a:pt x="52330" y="85910"/>
                </a:lnTo>
                <a:lnTo>
                  <a:pt x="52000" y="86450"/>
                </a:lnTo>
                <a:lnTo>
                  <a:pt x="51750" y="87070"/>
                </a:lnTo>
                <a:lnTo>
                  <a:pt x="51540" y="87570"/>
                </a:lnTo>
                <a:lnTo>
                  <a:pt x="51090" y="88150"/>
                </a:lnTo>
                <a:lnTo>
                  <a:pt x="50810" y="88610"/>
                </a:lnTo>
                <a:lnTo>
                  <a:pt x="51180" y="88980"/>
                </a:lnTo>
                <a:lnTo>
                  <a:pt x="51470" y="89320"/>
                </a:lnTo>
                <a:lnTo>
                  <a:pt x="51720" y="89820"/>
                </a:lnTo>
                <a:lnTo>
                  <a:pt x="52040" y="90220"/>
                </a:lnTo>
                <a:lnTo>
                  <a:pt x="52030" y="90230"/>
                </a:lnTo>
                <a:lnTo>
                  <a:pt x="52020" y="90250"/>
                </a:lnTo>
                <a:lnTo>
                  <a:pt x="52010" y="90260"/>
                </a:lnTo>
                <a:lnTo>
                  <a:pt x="51500" y="90520"/>
                </a:lnTo>
                <a:lnTo>
                  <a:pt x="51420" y="90630"/>
                </a:lnTo>
                <a:lnTo>
                  <a:pt x="51350" y="90770"/>
                </a:lnTo>
                <a:lnTo>
                  <a:pt x="50550" y="91560"/>
                </a:lnTo>
                <a:lnTo>
                  <a:pt x="49700" y="92990"/>
                </a:lnTo>
                <a:lnTo>
                  <a:pt x="49620" y="93160"/>
                </a:lnTo>
                <a:lnTo>
                  <a:pt x="49510" y="93320"/>
                </a:lnTo>
                <a:lnTo>
                  <a:pt x="49350" y="93450"/>
                </a:lnTo>
                <a:lnTo>
                  <a:pt x="48860" y="93660"/>
                </a:lnTo>
                <a:lnTo>
                  <a:pt x="48170" y="94100"/>
                </a:lnTo>
                <a:lnTo>
                  <a:pt x="47860" y="94200"/>
                </a:lnTo>
                <a:lnTo>
                  <a:pt x="47460" y="94240"/>
                </a:lnTo>
                <a:lnTo>
                  <a:pt x="47350" y="94200"/>
                </a:lnTo>
                <a:lnTo>
                  <a:pt x="47020" y="94000"/>
                </a:lnTo>
                <a:lnTo>
                  <a:pt x="46890" y="93960"/>
                </a:lnTo>
                <a:lnTo>
                  <a:pt x="46850" y="93930"/>
                </a:lnTo>
                <a:lnTo>
                  <a:pt x="46760" y="93790"/>
                </a:lnTo>
                <a:lnTo>
                  <a:pt x="46710" y="93740"/>
                </a:lnTo>
                <a:lnTo>
                  <a:pt x="46630" y="93740"/>
                </a:lnTo>
                <a:lnTo>
                  <a:pt x="46400" y="93750"/>
                </a:lnTo>
                <a:lnTo>
                  <a:pt x="46360" y="93710"/>
                </a:lnTo>
                <a:lnTo>
                  <a:pt x="46270" y="93590"/>
                </a:lnTo>
                <a:lnTo>
                  <a:pt x="46080" y="93590"/>
                </a:lnTo>
                <a:lnTo>
                  <a:pt x="45880" y="93640"/>
                </a:lnTo>
                <a:lnTo>
                  <a:pt x="45750" y="93710"/>
                </a:lnTo>
                <a:lnTo>
                  <a:pt x="45540" y="93930"/>
                </a:lnTo>
                <a:lnTo>
                  <a:pt x="45410" y="94000"/>
                </a:lnTo>
                <a:lnTo>
                  <a:pt x="45210" y="94030"/>
                </a:lnTo>
                <a:lnTo>
                  <a:pt x="45080" y="94050"/>
                </a:lnTo>
                <a:lnTo>
                  <a:pt x="45070" y="94030"/>
                </a:lnTo>
                <a:lnTo>
                  <a:pt x="45050" y="93950"/>
                </a:lnTo>
                <a:lnTo>
                  <a:pt x="45050" y="93870"/>
                </a:lnTo>
                <a:lnTo>
                  <a:pt x="45050" y="93780"/>
                </a:lnTo>
                <a:lnTo>
                  <a:pt x="45080" y="93670"/>
                </a:lnTo>
                <a:lnTo>
                  <a:pt x="45090" y="93590"/>
                </a:lnTo>
                <a:lnTo>
                  <a:pt x="45110" y="93490"/>
                </a:lnTo>
                <a:lnTo>
                  <a:pt x="45150" y="93340"/>
                </a:lnTo>
                <a:lnTo>
                  <a:pt x="45200" y="93230"/>
                </a:lnTo>
                <a:lnTo>
                  <a:pt x="45220" y="93130"/>
                </a:lnTo>
                <a:lnTo>
                  <a:pt x="45260" y="92900"/>
                </a:lnTo>
                <a:lnTo>
                  <a:pt x="45280" y="92780"/>
                </a:lnTo>
                <a:lnTo>
                  <a:pt x="45270" y="92700"/>
                </a:lnTo>
                <a:lnTo>
                  <a:pt x="45250" y="92620"/>
                </a:lnTo>
                <a:lnTo>
                  <a:pt x="45230" y="92550"/>
                </a:lnTo>
                <a:lnTo>
                  <a:pt x="45160" y="92410"/>
                </a:lnTo>
                <a:lnTo>
                  <a:pt x="45130" y="92290"/>
                </a:lnTo>
                <a:lnTo>
                  <a:pt x="45120" y="92230"/>
                </a:lnTo>
                <a:lnTo>
                  <a:pt x="45140" y="92130"/>
                </a:lnTo>
                <a:lnTo>
                  <a:pt x="45100" y="91870"/>
                </a:lnTo>
                <a:lnTo>
                  <a:pt x="44980" y="91700"/>
                </a:lnTo>
                <a:lnTo>
                  <a:pt x="44830" y="91560"/>
                </a:lnTo>
                <a:lnTo>
                  <a:pt x="44870" y="91490"/>
                </a:lnTo>
                <a:lnTo>
                  <a:pt x="44910" y="91390"/>
                </a:lnTo>
                <a:lnTo>
                  <a:pt x="44950" y="91280"/>
                </a:lnTo>
                <a:lnTo>
                  <a:pt x="44980" y="91140"/>
                </a:lnTo>
                <a:lnTo>
                  <a:pt x="45010" y="90990"/>
                </a:lnTo>
                <a:lnTo>
                  <a:pt x="44990" y="90800"/>
                </a:lnTo>
                <a:lnTo>
                  <a:pt x="44980" y="90700"/>
                </a:lnTo>
                <a:lnTo>
                  <a:pt x="44970" y="90590"/>
                </a:lnTo>
                <a:lnTo>
                  <a:pt x="44970" y="90530"/>
                </a:lnTo>
                <a:lnTo>
                  <a:pt x="45120" y="90460"/>
                </a:lnTo>
                <a:lnTo>
                  <a:pt x="45220" y="90430"/>
                </a:lnTo>
                <a:lnTo>
                  <a:pt x="45310" y="90380"/>
                </a:lnTo>
                <a:lnTo>
                  <a:pt x="45340" y="90320"/>
                </a:lnTo>
                <a:lnTo>
                  <a:pt x="45340" y="90220"/>
                </a:lnTo>
                <a:lnTo>
                  <a:pt x="45360" y="90240"/>
                </a:lnTo>
                <a:lnTo>
                  <a:pt x="45370" y="90150"/>
                </a:lnTo>
                <a:lnTo>
                  <a:pt x="45390" y="90020"/>
                </a:lnTo>
                <a:lnTo>
                  <a:pt x="45370" y="89960"/>
                </a:lnTo>
                <a:lnTo>
                  <a:pt x="45420" y="89950"/>
                </a:lnTo>
                <a:lnTo>
                  <a:pt x="45470" y="89850"/>
                </a:lnTo>
                <a:lnTo>
                  <a:pt x="45490" y="89840"/>
                </a:lnTo>
                <a:lnTo>
                  <a:pt x="45520" y="89830"/>
                </a:lnTo>
                <a:lnTo>
                  <a:pt x="45530" y="89820"/>
                </a:lnTo>
                <a:lnTo>
                  <a:pt x="45650" y="89720"/>
                </a:lnTo>
                <a:lnTo>
                  <a:pt x="45660" y="89690"/>
                </a:lnTo>
                <a:lnTo>
                  <a:pt x="45680" y="89650"/>
                </a:lnTo>
                <a:lnTo>
                  <a:pt x="45690" y="89600"/>
                </a:lnTo>
                <a:lnTo>
                  <a:pt x="45710" y="89520"/>
                </a:lnTo>
                <a:lnTo>
                  <a:pt x="45750" y="89470"/>
                </a:lnTo>
                <a:lnTo>
                  <a:pt x="45750" y="89460"/>
                </a:lnTo>
                <a:lnTo>
                  <a:pt x="45790" y="89430"/>
                </a:lnTo>
                <a:lnTo>
                  <a:pt x="45860" y="89360"/>
                </a:lnTo>
                <a:lnTo>
                  <a:pt x="45790" y="89360"/>
                </a:lnTo>
                <a:lnTo>
                  <a:pt x="45760" y="89350"/>
                </a:lnTo>
                <a:lnTo>
                  <a:pt x="45740" y="89340"/>
                </a:lnTo>
                <a:lnTo>
                  <a:pt x="45750" y="89290"/>
                </a:lnTo>
                <a:lnTo>
                  <a:pt x="45680" y="89220"/>
                </a:lnTo>
                <a:lnTo>
                  <a:pt x="45320" y="88990"/>
                </a:lnTo>
                <a:lnTo>
                  <a:pt x="45120" y="88750"/>
                </a:lnTo>
                <a:lnTo>
                  <a:pt x="45020" y="88610"/>
                </a:lnTo>
                <a:lnTo>
                  <a:pt x="45060" y="88580"/>
                </a:lnTo>
                <a:lnTo>
                  <a:pt x="45130" y="88500"/>
                </a:lnTo>
                <a:lnTo>
                  <a:pt x="45190" y="88400"/>
                </a:lnTo>
                <a:lnTo>
                  <a:pt x="45220" y="88300"/>
                </a:lnTo>
                <a:lnTo>
                  <a:pt x="45220" y="88220"/>
                </a:lnTo>
                <a:lnTo>
                  <a:pt x="45160" y="88090"/>
                </a:lnTo>
                <a:lnTo>
                  <a:pt x="45110" y="88020"/>
                </a:lnTo>
                <a:lnTo>
                  <a:pt x="45040" y="87980"/>
                </a:lnTo>
                <a:lnTo>
                  <a:pt x="44970" y="87960"/>
                </a:lnTo>
                <a:lnTo>
                  <a:pt x="44970" y="87950"/>
                </a:lnTo>
                <a:lnTo>
                  <a:pt x="44980" y="87830"/>
                </a:lnTo>
                <a:lnTo>
                  <a:pt x="44950" y="87750"/>
                </a:lnTo>
                <a:lnTo>
                  <a:pt x="44890" y="87700"/>
                </a:lnTo>
                <a:lnTo>
                  <a:pt x="44700" y="87720"/>
                </a:lnTo>
                <a:lnTo>
                  <a:pt x="44250" y="87960"/>
                </a:lnTo>
                <a:lnTo>
                  <a:pt x="43780" y="88070"/>
                </a:lnTo>
                <a:lnTo>
                  <a:pt x="43560" y="88220"/>
                </a:lnTo>
                <a:lnTo>
                  <a:pt x="43170" y="88570"/>
                </a:lnTo>
                <a:lnTo>
                  <a:pt x="42780" y="88750"/>
                </a:lnTo>
                <a:lnTo>
                  <a:pt x="42380" y="88880"/>
                </a:lnTo>
                <a:lnTo>
                  <a:pt x="41470" y="88990"/>
                </a:lnTo>
                <a:lnTo>
                  <a:pt x="41080" y="89150"/>
                </a:lnTo>
                <a:lnTo>
                  <a:pt x="40770" y="89560"/>
                </a:lnTo>
                <a:lnTo>
                  <a:pt x="40760" y="89590"/>
                </a:lnTo>
                <a:lnTo>
                  <a:pt x="40730" y="89610"/>
                </a:lnTo>
                <a:lnTo>
                  <a:pt x="40570" y="89730"/>
                </a:lnTo>
                <a:lnTo>
                  <a:pt x="40390" y="89940"/>
                </a:lnTo>
                <a:lnTo>
                  <a:pt x="40280" y="90010"/>
                </a:lnTo>
                <a:lnTo>
                  <a:pt x="40180" y="90010"/>
                </a:lnTo>
                <a:lnTo>
                  <a:pt x="39880" y="89930"/>
                </a:lnTo>
                <a:lnTo>
                  <a:pt x="39880" y="89920"/>
                </a:lnTo>
                <a:lnTo>
                  <a:pt x="39960" y="89620"/>
                </a:lnTo>
                <a:lnTo>
                  <a:pt x="40070" y="89440"/>
                </a:lnTo>
                <a:lnTo>
                  <a:pt x="40100" y="89360"/>
                </a:lnTo>
                <a:lnTo>
                  <a:pt x="40140" y="89210"/>
                </a:lnTo>
                <a:lnTo>
                  <a:pt x="40170" y="89130"/>
                </a:lnTo>
                <a:lnTo>
                  <a:pt x="40300" y="88890"/>
                </a:lnTo>
                <a:lnTo>
                  <a:pt x="40320" y="88780"/>
                </a:lnTo>
                <a:lnTo>
                  <a:pt x="40380" y="88080"/>
                </a:lnTo>
                <a:lnTo>
                  <a:pt x="40470" y="87770"/>
                </a:lnTo>
                <a:lnTo>
                  <a:pt x="40490" y="87730"/>
                </a:lnTo>
                <a:lnTo>
                  <a:pt x="40540" y="87680"/>
                </a:lnTo>
                <a:lnTo>
                  <a:pt x="40600" y="87620"/>
                </a:lnTo>
                <a:lnTo>
                  <a:pt x="40750" y="87600"/>
                </a:lnTo>
                <a:lnTo>
                  <a:pt x="41130" y="87410"/>
                </a:lnTo>
                <a:lnTo>
                  <a:pt x="41370" y="87230"/>
                </a:lnTo>
                <a:lnTo>
                  <a:pt x="41680" y="86890"/>
                </a:lnTo>
                <a:lnTo>
                  <a:pt x="41780" y="86800"/>
                </a:lnTo>
                <a:lnTo>
                  <a:pt x="41920" y="86750"/>
                </a:lnTo>
                <a:lnTo>
                  <a:pt x="42270" y="86660"/>
                </a:lnTo>
                <a:lnTo>
                  <a:pt x="42440" y="86590"/>
                </a:lnTo>
                <a:lnTo>
                  <a:pt x="42360" y="86510"/>
                </a:lnTo>
                <a:lnTo>
                  <a:pt x="42530" y="86390"/>
                </a:lnTo>
                <a:lnTo>
                  <a:pt x="42540" y="86220"/>
                </a:lnTo>
                <a:lnTo>
                  <a:pt x="42360" y="85800"/>
                </a:lnTo>
                <a:lnTo>
                  <a:pt x="42480" y="85600"/>
                </a:lnTo>
                <a:lnTo>
                  <a:pt x="42620" y="85460"/>
                </a:lnTo>
                <a:lnTo>
                  <a:pt x="43150" y="85090"/>
                </a:lnTo>
                <a:lnTo>
                  <a:pt x="43220" y="85020"/>
                </a:lnTo>
                <a:lnTo>
                  <a:pt x="43250" y="84930"/>
                </a:lnTo>
                <a:lnTo>
                  <a:pt x="43300" y="84720"/>
                </a:lnTo>
                <a:lnTo>
                  <a:pt x="43350" y="84660"/>
                </a:lnTo>
                <a:lnTo>
                  <a:pt x="43440" y="84680"/>
                </a:lnTo>
                <a:lnTo>
                  <a:pt x="43780" y="84880"/>
                </a:lnTo>
                <a:lnTo>
                  <a:pt x="44210" y="84880"/>
                </a:lnTo>
                <a:lnTo>
                  <a:pt x="44260" y="84830"/>
                </a:lnTo>
                <a:lnTo>
                  <a:pt x="44430" y="84590"/>
                </a:lnTo>
                <a:lnTo>
                  <a:pt x="44580" y="84410"/>
                </a:lnTo>
                <a:lnTo>
                  <a:pt x="44660" y="84350"/>
                </a:lnTo>
                <a:lnTo>
                  <a:pt x="44790" y="84300"/>
                </a:lnTo>
                <a:lnTo>
                  <a:pt x="44660" y="84080"/>
                </a:lnTo>
                <a:lnTo>
                  <a:pt x="44560" y="83790"/>
                </a:lnTo>
                <a:lnTo>
                  <a:pt x="44440" y="83550"/>
                </a:lnTo>
                <a:lnTo>
                  <a:pt x="44250" y="83440"/>
                </a:lnTo>
                <a:lnTo>
                  <a:pt x="44050" y="83400"/>
                </a:lnTo>
                <a:lnTo>
                  <a:pt x="43950" y="83270"/>
                </a:lnTo>
                <a:lnTo>
                  <a:pt x="43920" y="83100"/>
                </a:lnTo>
                <a:lnTo>
                  <a:pt x="43920" y="82910"/>
                </a:lnTo>
                <a:lnTo>
                  <a:pt x="43580" y="82350"/>
                </a:lnTo>
                <a:lnTo>
                  <a:pt x="43350" y="82090"/>
                </a:lnTo>
                <a:lnTo>
                  <a:pt x="43080" y="81590"/>
                </a:lnTo>
                <a:lnTo>
                  <a:pt x="43050" y="81430"/>
                </a:lnTo>
                <a:lnTo>
                  <a:pt x="43100" y="81420"/>
                </a:lnTo>
                <a:lnTo>
                  <a:pt x="43200" y="81460"/>
                </a:lnTo>
                <a:lnTo>
                  <a:pt x="43350" y="81440"/>
                </a:lnTo>
                <a:lnTo>
                  <a:pt x="43450" y="81360"/>
                </a:lnTo>
                <a:lnTo>
                  <a:pt x="43600" y="81190"/>
                </a:lnTo>
                <a:lnTo>
                  <a:pt x="43680" y="81150"/>
                </a:lnTo>
                <a:lnTo>
                  <a:pt x="43750" y="81130"/>
                </a:lnTo>
                <a:lnTo>
                  <a:pt x="44020" y="80990"/>
                </a:lnTo>
                <a:lnTo>
                  <a:pt x="44060" y="80980"/>
                </a:lnTo>
                <a:lnTo>
                  <a:pt x="44040" y="80920"/>
                </a:lnTo>
                <a:lnTo>
                  <a:pt x="43990" y="80850"/>
                </a:lnTo>
                <a:lnTo>
                  <a:pt x="43910" y="80750"/>
                </a:lnTo>
                <a:lnTo>
                  <a:pt x="43870" y="80660"/>
                </a:lnTo>
                <a:lnTo>
                  <a:pt x="43820" y="80420"/>
                </a:lnTo>
                <a:lnTo>
                  <a:pt x="43820" y="80270"/>
                </a:lnTo>
                <a:lnTo>
                  <a:pt x="43810" y="80190"/>
                </a:lnTo>
                <a:lnTo>
                  <a:pt x="43760" y="80110"/>
                </a:lnTo>
                <a:lnTo>
                  <a:pt x="43680" y="80000"/>
                </a:lnTo>
                <a:lnTo>
                  <a:pt x="43590" y="79830"/>
                </a:lnTo>
                <a:lnTo>
                  <a:pt x="43540" y="79750"/>
                </a:lnTo>
                <a:lnTo>
                  <a:pt x="43460" y="79690"/>
                </a:lnTo>
                <a:lnTo>
                  <a:pt x="43390" y="79600"/>
                </a:lnTo>
                <a:lnTo>
                  <a:pt x="43240" y="79530"/>
                </a:lnTo>
                <a:lnTo>
                  <a:pt x="43020" y="79490"/>
                </a:lnTo>
                <a:lnTo>
                  <a:pt x="42620" y="79330"/>
                </a:lnTo>
                <a:lnTo>
                  <a:pt x="42550" y="79280"/>
                </a:lnTo>
                <a:lnTo>
                  <a:pt x="42430" y="79160"/>
                </a:lnTo>
                <a:lnTo>
                  <a:pt x="42360" y="79140"/>
                </a:lnTo>
                <a:lnTo>
                  <a:pt x="42290" y="79190"/>
                </a:lnTo>
                <a:lnTo>
                  <a:pt x="42210" y="79340"/>
                </a:lnTo>
                <a:lnTo>
                  <a:pt x="42160" y="79400"/>
                </a:lnTo>
                <a:lnTo>
                  <a:pt x="41950" y="79540"/>
                </a:lnTo>
                <a:lnTo>
                  <a:pt x="41860" y="79600"/>
                </a:lnTo>
                <a:lnTo>
                  <a:pt x="41280" y="80310"/>
                </a:lnTo>
                <a:lnTo>
                  <a:pt x="41200" y="80350"/>
                </a:lnTo>
                <a:lnTo>
                  <a:pt x="41100" y="80380"/>
                </a:lnTo>
                <a:lnTo>
                  <a:pt x="40660" y="80420"/>
                </a:lnTo>
                <a:lnTo>
                  <a:pt x="40570" y="80400"/>
                </a:lnTo>
                <a:lnTo>
                  <a:pt x="40460" y="80370"/>
                </a:lnTo>
                <a:lnTo>
                  <a:pt x="40300" y="80290"/>
                </a:lnTo>
                <a:lnTo>
                  <a:pt x="40170" y="80250"/>
                </a:lnTo>
                <a:lnTo>
                  <a:pt x="39880" y="80230"/>
                </a:lnTo>
                <a:lnTo>
                  <a:pt x="39780" y="80210"/>
                </a:lnTo>
                <a:lnTo>
                  <a:pt x="39410" y="80000"/>
                </a:lnTo>
                <a:lnTo>
                  <a:pt x="39530" y="79930"/>
                </a:lnTo>
                <a:lnTo>
                  <a:pt x="39560" y="79890"/>
                </a:lnTo>
                <a:lnTo>
                  <a:pt x="39580" y="79850"/>
                </a:lnTo>
                <a:lnTo>
                  <a:pt x="39590" y="79760"/>
                </a:lnTo>
                <a:lnTo>
                  <a:pt x="39580" y="79640"/>
                </a:lnTo>
                <a:lnTo>
                  <a:pt x="39580" y="79610"/>
                </a:lnTo>
                <a:lnTo>
                  <a:pt x="39590" y="79590"/>
                </a:lnTo>
                <a:lnTo>
                  <a:pt x="39710" y="79490"/>
                </a:lnTo>
                <a:lnTo>
                  <a:pt x="39780" y="79400"/>
                </a:lnTo>
                <a:lnTo>
                  <a:pt x="39900" y="79180"/>
                </a:lnTo>
                <a:lnTo>
                  <a:pt x="39950" y="79060"/>
                </a:lnTo>
                <a:lnTo>
                  <a:pt x="40020" y="78910"/>
                </a:lnTo>
                <a:lnTo>
                  <a:pt x="40040" y="78840"/>
                </a:lnTo>
                <a:lnTo>
                  <a:pt x="40030" y="78790"/>
                </a:lnTo>
                <a:lnTo>
                  <a:pt x="40030" y="78770"/>
                </a:lnTo>
                <a:lnTo>
                  <a:pt x="40030" y="78750"/>
                </a:lnTo>
                <a:lnTo>
                  <a:pt x="40040" y="78720"/>
                </a:lnTo>
                <a:lnTo>
                  <a:pt x="40080" y="78670"/>
                </a:lnTo>
                <a:lnTo>
                  <a:pt x="40300" y="78460"/>
                </a:lnTo>
                <a:lnTo>
                  <a:pt x="40460" y="78350"/>
                </a:lnTo>
                <a:lnTo>
                  <a:pt x="40530" y="78320"/>
                </a:lnTo>
                <a:lnTo>
                  <a:pt x="40550" y="78300"/>
                </a:lnTo>
                <a:lnTo>
                  <a:pt x="40940" y="77870"/>
                </a:lnTo>
                <a:lnTo>
                  <a:pt x="40980" y="77800"/>
                </a:lnTo>
                <a:lnTo>
                  <a:pt x="41050" y="77670"/>
                </a:lnTo>
                <a:lnTo>
                  <a:pt x="41090" y="77600"/>
                </a:lnTo>
                <a:lnTo>
                  <a:pt x="41140" y="77550"/>
                </a:lnTo>
                <a:lnTo>
                  <a:pt x="41310" y="77450"/>
                </a:lnTo>
                <a:lnTo>
                  <a:pt x="41330" y="77420"/>
                </a:lnTo>
                <a:lnTo>
                  <a:pt x="41400" y="77240"/>
                </a:lnTo>
                <a:lnTo>
                  <a:pt x="41440" y="77190"/>
                </a:lnTo>
                <a:lnTo>
                  <a:pt x="41480" y="77150"/>
                </a:lnTo>
                <a:lnTo>
                  <a:pt x="41580" y="77090"/>
                </a:lnTo>
                <a:lnTo>
                  <a:pt x="41710" y="77030"/>
                </a:lnTo>
                <a:lnTo>
                  <a:pt x="41750" y="76990"/>
                </a:lnTo>
                <a:lnTo>
                  <a:pt x="41760" y="76930"/>
                </a:lnTo>
                <a:lnTo>
                  <a:pt x="41740" y="76880"/>
                </a:lnTo>
                <a:lnTo>
                  <a:pt x="41740" y="76840"/>
                </a:lnTo>
                <a:lnTo>
                  <a:pt x="41760" y="76810"/>
                </a:lnTo>
                <a:lnTo>
                  <a:pt x="41820" y="76770"/>
                </a:lnTo>
                <a:lnTo>
                  <a:pt x="41870" y="76720"/>
                </a:lnTo>
                <a:lnTo>
                  <a:pt x="41920" y="76650"/>
                </a:lnTo>
                <a:lnTo>
                  <a:pt x="42010" y="76430"/>
                </a:lnTo>
                <a:lnTo>
                  <a:pt x="42050" y="76380"/>
                </a:lnTo>
                <a:lnTo>
                  <a:pt x="42150" y="76320"/>
                </a:lnTo>
                <a:lnTo>
                  <a:pt x="42180" y="76280"/>
                </a:lnTo>
                <a:lnTo>
                  <a:pt x="42190" y="76250"/>
                </a:lnTo>
                <a:lnTo>
                  <a:pt x="42180" y="76170"/>
                </a:lnTo>
                <a:lnTo>
                  <a:pt x="42190" y="76030"/>
                </a:lnTo>
                <a:lnTo>
                  <a:pt x="42220" y="75920"/>
                </a:lnTo>
                <a:lnTo>
                  <a:pt x="42380" y="75570"/>
                </a:lnTo>
                <a:lnTo>
                  <a:pt x="42550" y="74950"/>
                </a:lnTo>
                <a:lnTo>
                  <a:pt x="42580" y="74870"/>
                </a:lnTo>
                <a:lnTo>
                  <a:pt x="42620" y="74800"/>
                </a:lnTo>
                <a:lnTo>
                  <a:pt x="42820" y="74640"/>
                </a:lnTo>
                <a:lnTo>
                  <a:pt x="43580" y="74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