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Pointe Noire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Republic of Congo • State Map | Fully Editable Vector Shape</a:t>
            </a:r>
          </a:p>
        </p:txBody>
      </p:sp>
      <p:sp>
        <p:nvSpPr>
          <p:cNvPr id="101" name="Pointe Noi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8400" y="92550"/>
                </a:moveTo>
                <a:lnTo>
                  <a:pt x="18990" y="92550"/>
                </a:lnTo>
                <a:lnTo>
                  <a:pt x="18990" y="93740"/>
                </a:lnTo>
                <a:lnTo>
                  <a:pt x="18870" y="93740"/>
                </a:lnTo>
                <a:lnTo>
                  <a:pt x="18290" y="93130"/>
                </a:lnTo>
                <a:lnTo>
                  <a:pt x="18180" y="93000"/>
                </a:lnTo>
                <a:lnTo>
                  <a:pt x="18170" y="92940"/>
                </a:lnTo>
                <a:lnTo>
                  <a:pt x="18220" y="92870"/>
                </a:lnTo>
                <a:lnTo>
                  <a:pt x="18280" y="92880"/>
                </a:lnTo>
                <a:lnTo>
                  <a:pt x="18420" y="93040"/>
                </a:lnTo>
                <a:lnTo>
                  <a:pt x="18470" y="93020"/>
                </a:lnTo>
                <a:lnTo>
                  <a:pt x="18520" y="92890"/>
                </a:lnTo>
                <a:lnTo>
                  <a:pt x="18490" y="92670"/>
                </a:lnTo>
                <a:lnTo>
                  <a:pt x="18400" y="925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