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Plateaux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Plateau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00" y="63160"/>
                </a:moveTo>
                <a:lnTo>
                  <a:pt x="44720" y="63230"/>
                </a:lnTo>
                <a:lnTo>
                  <a:pt x="44760" y="63790"/>
                </a:lnTo>
                <a:lnTo>
                  <a:pt x="44820" y="63990"/>
                </a:lnTo>
                <a:lnTo>
                  <a:pt x="44900" y="64130"/>
                </a:lnTo>
                <a:lnTo>
                  <a:pt x="44980" y="64180"/>
                </a:lnTo>
                <a:lnTo>
                  <a:pt x="45140" y="64220"/>
                </a:lnTo>
                <a:lnTo>
                  <a:pt x="45300" y="64240"/>
                </a:lnTo>
                <a:lnTo>
                  <a:pt x="45390" y="64240"/>
                </a:lnTo>
                <a:lnTo>
                  <a:pt x="45470" y="64230"/>
                </a:lnTo>
                <a:lnTo>
                  <a:pt x="45860" y="64150"/>
                </a:lnTo>
                <a:lnTo>
                  <a:pt x="45940" y="64120"/>
                </a:lnTo>
                <a:lnTo>
                  <a:pt x="46010" y="64060"/>
                </a:lnTo>
                <a:lnTo>
                  <a:pt x="46050" y="64010"/>
                </a:lnTo>
                <a:lnTo>
                  <a:pt x="46080" y="63980"/>
                </a:lnTo>
                <a:lnTo>
                  <a:pt x="46160" y="63810"/>
                </a:lnTo>
                <a:lnTo>
                  <a:pt x="46220" y="63740"/>
                </a:lnTo>
                <a:lnTo>
                  <a:pt x="46300" y="63680"/>
                </a:lnTo>
                <a:lnTo>
                  <a:pt x="46410" y="63660"/>
                </a:lnTo>
                <a:lnTo>
                  <a:pt x="46590" y="63580"/>
                </a:lnTo>
                <a:lnTo>
                  <a:pt x="46740" y="63470"/>
                </a:lnTo>
                <a:lnTo>
                  <a:pt x="46980" y="63250"/>
                </a:lnTo>
                <a:lnTo>
                  <a:pt x="47390" y="62680"/>
                </a:lnTo>
                <a:lnTo>
                  <a:pt x="47430" y="62600"/>
                </a:lnTo>
                <a:lnTo>
                  <a:pt x="47540" y="62290"/>
                </a:lnTo>
                <a:lnTo>
                  <a:pt x="47590" y="62220"/>
                </a:lnTo>
                <a:lnTo>
                  <a:pt x="47800" y="61980"/>
                </a:lnTo>
                <a:lnTo>
                  <a:pt x="47920" y="61790"/>
                </a:lnTo>
                <a:lnTo>
                  <a:pt x="48010" y="61670"/>
                </a:lnTo>
                <a:lnTo>
                  <a:pt x="48300" y="61390"/>
                </a:lnTo>
                <a:lnTo>
                  <a:pt x="48380" y="61290"/>
                </a:lnTo>
                <a:lnTo>
                  <a:pt x="48510" y="61060"/>
                </a:lnTo>
                <a:lnTo>
                  <a:pt x="48540" y="60990"/>
                </a:lnTo>
                <a:lnTo>
                  <a:pt x="48580" y="60740"/>
                </a:lnTo>
                <a:lnTo>
                  <a:pt x="48660" y="60610"/>
                </a:lnTo>
                <a:lnTo>
                  <a:pt x="48800" y="60460"/>
                </a:lnTo>
                <a:lnTo>
                  <a:pt x="49300" y="60040"/>
                </a:lnTo>
                <a:lnTo>
                  <a:pt x="49440" y="59950"/>
                </a:lnTo>
                <a:lnTo>
                  <a:pt x="49950" y="59730"/>
                </a:lnTo>
                <a:lnTo>
                  <a:pt x="50040" y="59710"/>
                </a:lnTo>
                <a:lnTo>
                  <a:pt x="50120" y="59700"/>
                </a:lnTo>
                <a:lnTo>
                  <a:pt x="50530" y="59730"/>
                </a:lnTo>
                <a:lnTo>
                  <a:pt x="50660" y="59700"/>
                </a:lnTo>
                <a:lnTo>
                  <a:pt x="50940" y="59580"/>
                </a:lnTo>
                <a:lnTo>
                  <a:pt x="51100" y="59480"/>
                </a:lnTo>
                <a:lnTo>
                  <a:pt x="51500" y="59110"/>
                </a:lnTo>
                <a:lnTo>
                  <a:pt x="52210" y="58190"/>
                </a:lnTo>
                <a:lnTo>
                  <a:pt x="52750" y="56500"/>
                </a:lnTo>
                <a:lnTo>
                  <a:pt x="52960" y="56050"/>
                </a:lnTo>
                <a:lnTo>
                  <a:pt x="53650" y="55160"/>
                </a:lnTo>
                <a:lnTo>
                  <a:pt x="53860" y="54970"/>
                </a:lnTo>
                <a:lnTo>
                  <a:pt x="54380" y="54750"/>
                </a:lnTo>
                <a:lnTo>
                  <a:pt x="54610" y="54600"/>
                </a:lnTo>
                <a:lnTo>
                  <a:pt x="54690" y="54510"/>
                </a:lnTo>
                <a:lnTo>
                  <a:pt x="54810" y="54310"/>
                </a:lnTo>
                <a:lnTo>
                  <a:pt x="54890" y="54230"/>
                </a:lnTo>
                <a:lnTo>
                  <a:pt x="54940" y="54220"/>
                </a:lnTo>
                <a:lnTo>
                  <a:pt x="55040" y="54250"/>
                </a:lnTo>
                <a:lnTo>
                  <a:pt x="55090" y="54240"/>
                </a:lnTo>
                <a:lnTo>
                  <a:pt x="55270" y="54090"/>
                </a:lnTo>
                <a:lnTo>
                  <a:pt x="55420" y="53920"/>
                </a:lnTo>
                <a:lnTo>
                  <a:pt x="55710" y="53470"/>
                </a:lnTo>
                <a:lnTo>
                  <a:pt x="55880" y="53330"/>
                </a:lnTo>
                <a:lnTo>
                  <a:pt x="56250" y="53220"/>
                </a:lnTo>
                <a:lnTo>
                  <a:pt x="56380" y="53140"/>
                </a:lnTo>
                <a:lnTo>
                  <a:pt x="56460" y="53120"/>
                </a:lnTo>
                <a:lnTo>
                  <a:pt x="56500" y="53120"/>
                </a:lnTo>
                <a:lnTo>
                  <a:pt x="56610" y="53180"/>
                </a:lnTo>
                <a:lnTo>
                  <a:pt x="56670" y="53190"/>
                </a:lnTo>
                <a:lnTo>
                  <a:pt x="56830" y="53130"/>
                </a:lnTo>
                <a:lnTo>
                  <a:pt x="57140" y="52980"/>
                </a:lnTo>
                <a:lnTo>
                  <a:pt x="57300" y="52920"/>
                </a:lnTo>
                <a:lnTo>
                  <a:pt x="57500" y="52910"/>
                </a:lnTo>
                <a:lnTo>
                  <a:pt x="58060" y="53050"/>
                </a:lnTo>
                <a:lnTo>
                  <a:pt x="58470" y="53090"/>
                </a:lnTo>
                <a:lnTo>
                  <a:pt x="58650" y="53140"/>
                </a:lnTo>
                <a:lnTo>
                  <a:pt x="58790" y="53260"/>
                </a:lnTo>
                <a:lnTo>
                  <a:pt x="58840" y="53470"/>
                </a:lnTo>
                <a:lnTo>
                  <a:pt x="58840" y="53720"/>
                </a:lnTo>
                <a:lnTo>
                  <a:pt x="58880" y="53960"/>
                </a:lnTo>
                <a:lnTo>
                  <a:pt x="59050" y="54150"/>
                </a:lnTo>
                <a:lnTo>
                  <a:pt x="59240" y="54230"/>
                </a:lnTo>
                <a:lnTo>
                  <a:pt x="59720" y="54340"/>
                </a:lnTo>
                <a:lnTo>
                  <a:pt x="59940" y="54440"/>
                </a:lnTo>
                <a:lnTo>
                  <a:pt x="60010" y="54510"/>
                </a:lnTo>
                <a:lnTo>
                  <a:pt x="60050" y="54580"/>
                </a:lnTo>
                <a:lnTo>
                  <a:pt x="60100" y="54630"/>
                </a:lnTo>
                <a:lnTo>
                  <a:pt x="60580" y="54770"/>
                </a:lnTo>
                <a:lnTo>
                  <a:pt x="60660" y="54810"/>
                </a:lnTo>
                <a:lnTo>
                  <a:pt x="60810" y="55030"/>
                </a:lnTo>
                <a:lnTo>
                  <a:pt x="60900" y="55140"/>
                </a:lnTo>
                <a:lnTo>
                  <a:pt x="60980" y="55140"/>
                </a:lnTo>
                <a:lnTo>
                  <a:pt x="61090" y="55080"/>
                </a:lnTo>
                <a:lnTo>
                  <a:pt x="61120" y="55170"/>
                </a:lnTo>
                <a:lnTo>
                  <a:pt x="61130" y="55410"/>
                </a:lnTo>
                <a:lnTo>
                  <a:pt x="61320" y="55510"/>
                </a:lnTo>
                <a:lnTo>
                  <a:pt x="61990" y="55570"/>
                </a:lnTo>
                <a:lnTo>
                  <a:pt x="62320" y="55700"/>
                </a:lnTo>
                <a:lnTo>
                  <a:pt x="62640" y="55860"/>
                </a:lnTo>
                <a:lnTo>
                  <a:pt x="63800" y="56580"/>
                </a:lnTo>
                <a:lnTo>
                  <a:pt x="63860" y="56650"/>
                </a:lnTo>
                <a:lnTo>
                  <a:pt x="63930" y="56690"/>
                </a:lnTo>
                <a:lnTo>
                  <a:pt x="64330" y="56740"/>
                </a:lnTo>
                <a:lnTo>
                  <a:pt x="64400" y="56780"/>
                </a:lnTo>
                <a:lnTo>
                  <a:pt x="64480" y="56860"/>
                </a:lnTo>
                <a:lnTo>
                  <a:pt x="64530" y="56930"/>
                </a:lnTo>
                <a:lnTo>
                  <a:pt x="64690" y="57280"/>
                </a:lnTo>
                <a:lnTo>
                  <a:pt x="64910" y="57570"/>
                </a:lnTo>
                <a:lnTo>
                  <a:pt x="65240" y="58490"/>
                </a:lnTo>
                <a:lnTo>
                  <a:pt x="65500" y="58730"/>
                </a:lnTo>
                <a:lnTo>
                  <a:pt x="65940" y="58750"/>
                </a:lnTo>
                <a:lnTo>
                  <a:pt x="65880" y="58920"/>
                </a:lnTo>
                <a:lnTo>
                  <a:pt x="66020" y="59020"/>
                </a:lnTo>
                <a:lnTo>
                  <a:pt x="66200" y="59070"/>
                </a:lnTo>
                <a:lnTo>
                  <a:pt x="66240" y="59130"/>
                </a:lnTo>
                <a:lnTo>
                  <a:pt x="66260" y="59210"/>
                </a:lnTo>
                <a:lnTo>
                  <a:pt x="66490" y="59240"/>
                </a:lnTo>
                <a:lnTo>
                  <a:pt x="66760" y="59240"/>
                </a:lnTo>
                <a:lnTo>
                  <a:pt x="66930" y="59190"/>
                </a:lnTo>
                <a:lnTo>
                  <a:pt x="67120" y="59070"/>
                </a:lnTo>
                <a:lnTo>
                  <a:pt x="67330" y="59050"/>
                </a:lnTo>
                <a:lnTo>
                  <a:pt x="67540" y="59100"/>
                </a:lnTo>
                <a:lnTo>
                  <a:pt x="67850" y="59220"/>
                </a:lnTo>
                <a:lnTo>
                  <a:pt x="67890" y="59210"/>
                </a:lnTo>
                <a:lnTo>
                  <a:pt x="67900" y="59220"/>
                </a:lnTo>
                <a:lnTo>
                  <a:pt x="67950" y="59340"/>
                </a:lnTo>
                <a:lnTo>
                  <a:pt x="67940" y="59480"/>
                </a:lnTo>
                <a:lnTo>
                  <a:pt x="67890" y="59640"/>
                </a:lnTo>
                <a:lnTo>
                  <a:pt x="67920" y="59730"/>
                </a:lnTo>
                <a:lnTo>
                  <a:pt x="68160" y="59710"/>
                </a:lnTo>
                <a:lnTo>
                  <a:pt x="68490" y="59710"/>
                </a:lnTo>
                <a:lnTo>
                  <a:pt x="68500" y="59710"/>
                </a:lnTo>
                <a:lnTo>
                  <a:pt x="68290" y="60020"/>
                </a:lnTo>
                <a:lnTo>
                  <a:pt x="68220" y="60200"/>
                </a:lnTo>
                <a:lnTo>
                  <a:pt x="68160" y="60370"/>
                </a:lnTo>
                <a:lnTo>
                  <a:pt x="68150" y="60490"/>
                </a:lnTo>
                <a:lnTo>
                  <a:pt x="68150" y="60630"/>
                </a:lnTo>
                <a:lnTo>
                  <a:pt x="68070" y="60790"/>
                </a:lnTo>
                <a:lnTo>
                  <a:pt x="68040" y="60850"/>
                </a:lnTo>
                <a:lnTo>
                  <a:pt x="67800" y="61320"/>
                </a:lnTo>
                <a:lnTo>
                  <a:pt x="67770" y="61360"/>
                </a:lnTo>
                <a:lnTo>
                  <a:pt x="67440" y="61900"/>
                </a:lnTo>
                <a:lnTo>
                  <a:pt x="67420" y="61930"/>
                </a:lnTo>
                <a:lnTo>
                  <a:pt x="67340" y="62070"/>
                </a:lnTo>
                <a:lnTo>
                  <a:pt x="67290" y="62150"/>
                </a:lnTo>
                <a:lnTo>
                  <a:pt x="67270" y="62190"/>
                </a:lnTo>
                <a:lnTo>
                  <a:pt x="66920" y="62660"/>
                </a:lnTo>
                <a:lnTo>
                  <a:pt x="66750" y="62890"/>
                </a:lnTo>
                <a:lnTo>
                  <a:pt x="66660" y="62990"/>
                </a:lnTo>
                <a:lnTo>
                  <a:pt x="66620" y="63030"/>
                </a:lnTo>
                <a:lnTo>
                  <a:pt x="66610" y="63040"/>
                </a:lnTo>
                <a:lnTo>
                  <a:pt x="66560" y="63060"/>
                </a:lnTo>
                <a:lnTo>
                  <a:pt x="66470" y="63150"/>
                </a:lnTo>
                <a:lnTo>
                  <a:pt x="66310" y="63350"/>
                </a:lnTo>
                <a:lnTo>
                  <a:pt x="65650" y="64000"/>
                </a:lnTo>
                <a:lnTo>
                  <a:pt x="65210" y="64330"/>
                </a:lnTo>
                <a:lnTo>
                  <a:pt x="64630" y="64880"/>
                </a:lnTo>
                <a:lnTo>
                  <a:pt x="64340" y="65080"/>
                </a:lnTo>
                <a:lnTo>
                  <a:pt x="64080" y="65320"/>
                </a:lnTo>
                <a:lnTo>
                  <a:pt x="63820" y="65650"/>
                </a:lnTo>
                <a:lnTo>
                  <a:pt x="63700" y="65870"/>
                </a:lnTo>
                <a:lnTo>
                  <a:pt x="63620" y="66100"/>
                </a:lnTo>
                <a:lnTo>
                  <a:pt x="63630" y="66340"/>
                </a:lnTo>
                <a:lnTo>
                  <a:pt x="63650" y="66420"/>
                </a:lnTo>
                <a:lnTo>
                  <a:pt x="63650" y="66490"/>
                </a:lnTo>
                <a:lnTo>
                  <a:pt x="63510" y="66960"/>
                </a:lnTo>
                <a:lnTo>
                  <a:pt x="63490" y="67130"/>
                </a:lnTo>
                <a:lnTo>
                  <a:pt x="63530" y="67290"/>
                </a:lnTo>
                <a:lnTo>
                  <a:pt x="63600" y="67390"/>
                </a:lnTo>
                <a:lnTo>
                  <a:pt x="63590" y="67960"/>
                </a:lnTo>
                <a:lnTo>
                  <a:pt x="63610" y="68120"/>
                </a:lnTo>
                <a:lnTo>
                  <a:pt x="63610" y="68140"/>
                </a:lnTo>
                <a:lnTo>
                  <a:pt x="63630" y="68320"/>
                </a:lnTo>
                <a:lnTo>
                  <a:pt x="63640" y="68390"/>
                </a:lnTo>
                <a:lnTo>
                  <a:pt x="63690" y="68630"/>
                </a:lnTo>
                <a:lnTo>
                  <a:pt x="63850" y="69360"/>
                </a:lnTo>
                <a:lnTo>
                  <a:pt x="63850" y="69370"/>
                </a:lnTo>
                <a:lnTo>
                  <a:pt x="64020" y="70590"/>
                </a:lnTo>
                <a:lnTo>
                  <a:pt x="63990" y="70780"/>
                </a:lnTo>
                <a:lnTo>
                  <a:pt x="63980" y="70800"/>
                </a:lnTo>
                <a:lnTo>
                  <a:pt x="63910" y="71050"/>
                </a:lnTo>
                <a:lnTo>
                  <a:pt x="63690" y="71460"/>
                </a:lnTo>
                <a:lnTo>
                  <a:pt x="63680" y="71790"/>
                </a:lnTo>
                <a:lnTo>
                  <a:pt x="63800" y="72120"/>
                </a:lnTo>
                <a:lnTo>
                  <a:pt x="63810" y="72140"/>
                </a:lnTo>
                <a:lnTo>
                  <a:pt x="63810" y="72150"/>
                </a:lnTo>
                <a:lnTo>
                  <a:pt x="63800" y="72230"/>
                </a:lnTo>
                <a:lnTo>
                  <a:pt x="63750" y="72410"/>
                </a:lnTo>
                <a:lnTo>
                  <a:pt x="63700" y="72540"/>
                </a:lnTo>
                <a:lnTo>
                  <a:pt x="63600" y="72860"/>
                </a:lnTo>
                <a:lnTo>
                  <a:pt x="63550" y="73080"/>
                </a:lnTo>
                <a:lnTo>
                  <a:pt x="63550" y="73420"/>
                </a:lnTo>
                <a:lnTo>
                  <a:pt x="63530" y="73640"/>
                </a:lnTo>
                <a:lnTo>
                  <a:pt x="63550" y="73760"/>
                </a:lnTo>
                <a:lnTo>
                  <a:pt x="63170" y="73720"/>
                </a:lnTo>
                <a:lnTo>
                  <a:pt x="62940" y="73670"/>
                </a:lnTo>
                <a:lnTo>
                  <a:pt x="62670" y="73650"/>
                </a:lnTo>
                <a:lnTo>
                  <a:pt x="62580" y="73650"/>
                </a:lnTo>
                <a:lnTo>
                  <a:pt x="62470" y="73660"/>
                </a:lnTo>
                <a:lnTo>
                  <a:pt x="62270" y="73700"/>
                </a:lnTo>
                <a:lnTo>
                  <a:pt x="62180" y="73740"/>
                </a:lnTo>
                <a:lnTo>
                  <a:pt x="62110" y="73770"/>
                </a:lnTo>
                <a:lnTo>
                  <a:pt x="62080" y="73800"/>
                </a:lnTo>
                <a:lnTo>
                  <a:pt x="62040" y="73820"/>
                </a:lnTo>
                <a:lnTo>
                  <a:pt x="62020" y="73830"/>
                </a:lnTo>
                <a:lnTo>
                  <a:pt x="61890" y="73820"/>
                </a:lnTo>
                <a:lnTo>
                  <a:pt x="61720" y="73790"/>
                </a:lnTo>
                <a:lnTo>
                  <a:pt x="61640" y="73750"/>
                </a:lnTo>
                <a:lnTo>
                  <a:pt x="61580" y="73710"/>
                </a:lnTo>
                <a:lnTo>
                  <a:pt x="61550" y="73660"/>
                </a:lnTo>
                <a:lnTo>
                  <a:pt x="61520" y="73630"/>
                </a:lnTo>
                <a:lnTo>
                  <a:pt x="61470" y="73600"/>
                </a:lnTo>
                <a:lnTo>
                  <a:pt x="61420" y="73580"/>
                </a:lnTo>
                <a:lnTo>
                  <a:pt x="61370" y="73560"/>
                </a:lnTo>
                <a:lnTo>
                  <a:pt x="61340" y="73520"/>
                </a:lnTo>
                <a:lnTo>
                  <a:pt x="61290" y="73360"/>
                </a:lnTo>
                <a:lnTo>
                  <a:pt x="61260" y="73310"/>
                </a:lnTo>
                <a:lnTo>
                  <a:pt x="61230" y="73270"/>
                </a:lnTo>
                <a:lnTo>
                  <a:pt x="61190" y="73240"/>
                </a:lnTo>
                <a:lnTo>
                  <a:pt x="61130" y="73160"/>
                </a:lnTo>
                <a:lnTo>
                  <a:pt x="61090" y="73130"/>
                </a:lnTo>
                <a:lnTo>
                  <a:pt x="61040" y="73110"/>
                </a:lnTo>
                <a:lnTo>
                  <a:pt x="60980" y="73090"/>
                </a:lnTo>
                <a:lnTo>
                  <a:pt x="60930" y="73070"/>
                </a:lnTo>
                <a:lnTo>
                  <a:pt x="60880" y="73050"/>
                </a:lnTo>
                <a:lnTo>
                  <a:pt x="60760" y="72950"/>
                </a:lnTo>
                <a:lnTo>
                  <a:pt x="60640" y="72870"/>
                </a:lnTo>
                <a:lnTo>
                  <a:pt x="60360" y="72750"/>
                </a:lnTo>
                <a:lnTo>
                  <a:pt x="60230" y="72730"/>
                </a:lnTo>
                <a:lnTo>
                  <a:pt x="60100" y="72670"/>
                </a:lnTo>
                <a:lnTo>
                  <a:pt x="59930" y="72620"/>
                </a:lnTo>
                <a:lnTo>
                  <a:pt x="59880" y="72580"/>
                </a:lnTo>
                <a:lnTo>
                  <a:pt x="59830" y="72560"/>
                </a:lnTo>
                <a:lnTo>
                  <a:pt x="59770" y="72610"/>
                </a:lnTo>
                <a:lnTo>
                  <a:pt x="59690" y="72700"/>
                </a:lnTo>
                <a:lnTo>
                  <a:pt x="59650" y="72710"/>
                </a:lnTo>
                <a:lnTo>
                  <a:pt x="59550" y="72660"/>
                </a:lnTo>
                <a:lnTo>
                  <a:pt x="59480" y="72640"/>
                </a:lnTo>
                <a:lnTo>
                  <a:pt x="58810" y="72780"/>
                </a:lnTo>
                <a:lnTo>
                  <a:pt x="58710" y="72820"/>
                </a:lnTo>
                <a:lnTo>
                  <a:pt x="58560" y="72900"/>
                </a:lnTo>
                <a:lnTo>
                  <a:pt x="58440" y="72990"/>
                </a:lnTo>
                <a:lnTo>
                  <a:pt x="58350" y="73040"/>
                </a:lnTo>
                <a:lnTo>
                  <a:pt x="58310" y="73090"/>
                </a:lnTo>
                <a:lnTo>
                  <a:pt x="58280" y="73130"/>
                </a:lnTo>
                <a:lnTo>
                  <a:pt x="58230" y="73220"/>
                </a:lnTo>
                <a:lnTo>
                  <a:pt x="58220" y="73280"/>
                </a:lnTo>
                <a:lnTo>
                  <a:pt x="58170" y="73320"/>
                </a:lnTo>
                <a:lnTo>
                  <a:pt x="58100" y="73350"/>
                </a:lnTo>
                <a:lnTo>
                  <a:pt x="57970" y="73370"/>
                </a:lnTo>
                <a:lnTo>
                  <a:pt x="57910" y="73390"/>
                </a:lnTo>
                <a:lnTo>
                  <a:pt x="57870" y="73410"/>
                </a:lnTo>
                <a:lnTo>
                  <a:pt x="57810" y="73470"/>
                </a:lnTo>
                <a:lnTo>
                  <a:pt x="57780" y="73480"/>
                </a:lnTo>
                <a:lnTo>
                  <a:pt x="57700" y="73520"/>
                </a:lnTo>
                <a:lnTo>
                  <a:pt x="57470" y="73580"/>
                </a:lnTo>
                <a:lnTo>
                  <a:pt x="57360" y="73620"/>
                </a:lnTo>
                <a:lnTo>
                  <a:pt x="57220" y="73710"/>
                </a:lnTo>
                <a:lnTo>
                  <a:pt x="57150" y="73760"/>
                </a:lnTo>
                <a:lnTo>
                  <a:pt x="57040" y="73870"/>
                </a:lnTo>
                <a:lnTo>
                  <a:pt x="57000" y="73910"/>
                </a:lnTo>
                <a:lnTo>
                  <a:pt x="56960" y="73930"/>
                </a:lnTo>
                <a:lnTo>
                  <a:pt x="56880" y="73990"/>
                </a:lnTo>
                <a:lnTo>
                  <a:pt x="56730" y="74130"/>
                </a:lnTo>
                <a:lnTo>
                  <a:pt x="56650" y="74190"/>
                </a:lnTo>
                <a:lnTo>
                  <a:pt x="56590" y="74220"/>
                </a:lnTo>
                <a:lnTo>
                  <a:pt x="56330" y="74390"/>
                </a:lnTo>
                <a:lnTo>
                  <a:pt x="56200" y="74450"/>
                </a:lnTo>
                <a:lnTo>
                  <a:pt x="55450" y="74710"/>
                </a:lnTo>
                <a:lnTo>
                  <a:pt x="55370" y="74710"/>
                </a:lnTo>
                <a:lnTo>
                  <a:pt x="55280" y="74700"/>
                </a:lnTo>
                <a:lnTo>
                  <a:pt x="54900" y="74590"/>
                </a:lnTo>
                <a:lnTo>
                  <a:pt x="54810" y="74580"/>
                </a:lnTo>
                <a:lnTo>
                  <a:pt x="54700" y="74590"/>
                </a:lnTo>
                <a:lnTo>
                  <a:pt x="54490" y="74610"/>
                </a:lnTo>
                <a:lnTo>
                  <a:pt x="54300" y="74660"/>
                </a:lnTo>
                <a:lnTo>
                  <a:pt x="54200" y="74660"/>
                </a:lnTo>
                <a:lnTo>
                  <a:pt x="53790" y="74590"/>
                </a:lnTo>
                <a:lnTo>
                  <a:pt x="53590" y="74520"/>
                </a:lnTo>
                <a:lnTo>
                  <a:pt x="53550" y="74490"/>
                </a:lnTo>
                <a:lnTo>
                  <a:pt x="53510" y="74470"/>
                </a:lnTo>
                <a:lnTo>
                  <a:pt x="53380" y="74440"/>
                </a:lnTo>
                <a:lnTo>
                  <a:pt x="53350" y="74410"/>
                </a:lnTo>
                <a:lnTo>
                  <a:pt x="53330" y="74390"/>
                </a:lnTo>
                <a:lnTo>
                  <a:pt x="53320" y="74380"/>
                </a:lnTo>
                <a:lnTo>
                  <a:pt x="53310" y="74350"/>
                </a:lnTo>
                <a:lnTo>
                  <a:pt x="53290" y="74320"/>
                </a:lnTo>
                <a:lnTo>
                  <a:pt x="53250" y="74290"/>
                </a:lnTo>
                <a:lnTo>
                  <a:pt x="53190" y="74270"/>
                </a:lnTo>
                <a:lnTo>
                  <a:pt x="53020" y="74240"/>
                </a:lnTo>
                <a:lnTo>
                  <a:pt x="52960" y="74220"/>
                </a:lnTo>
                <a:lnTo>
                  <a:pt x="52920" y="74190"/>
                </a:lnTo>
                <a:lnTo>
                  <a:pt x="52880" y="74160"/>
                </a:lnTo>
                <a:lnTo>
                  <a:pt x="52850" y="74110"/>
                </a:lnTo>
                <a:lnTo>
                  <a:pt x="52790" y="73950"/>
                </a:lnTo>
                <a:lnTo>
                  <a:pt x="52750" y="73640"/>
                </a:lnTo>
                <a:lnTo>
                  <a:pt x="52730" y="73590"/>
                </a:lnTo>
                <a:lnTo>
                  <a:pt x="52700" y="73550"/>
                </a:lnTo>
                <a:lnTo>
                  <a:pt x="52590" y="73450"/>
                </a:lnTo>
                <a:lnTo>
                  <a:pt x="52530" y="73360"/>
                </a:lnTo>
                <a:lnTo>
                  <a:pt x="52500" y="73320"/>
                </a:lnTo>
                <a:lnTo>
                  <a:pt x="52460" y="73290"/>
                </a:lnTo>
                <a:lnTo>
                  <a:pt x="52370" y="73260"/>
                </a:lnTo>
                <a:lnTo>
                  <a:pt x="51700" y="73200"/>
                </a:lnTo>
                <a:lnTo>
                  <a:pt x="51630" y="73210"/>
                </a:lnTo>
                <a:lnTo>
                  <a:pt x="51400" y="73300"/>
                </a:lnTo>
                <a:lnTo>
                  <a:pt x="51180" y="73370"/>
                </a:lnTo>
                <a:lnTo>
                  <a:pt x="51000" y="73380"/>
                </a:lnTo>
                <a:lnTo>
                  <a:pt x="50790" y="73360"/>
                </a:lnTo>
                <a:lnTo>
                  <a:pt x="50690" y="73330"/>
                </a:lnTo>
                <a:lnTo>
                  <a:pt x="50630" y="73280"/>
                </a:lnTo>
                <a:lnTo>
                  <a:pt x="50620" y="73230"/>
                </a:lnTo>
                <a:lnTo>
                  <a:pt x="50620" y="73170"/>
                </a:lnTo>
                <a:lnTo>
                  <a:pt x="50650" y="73070"/>
                </a:lnTo>
                <a:lnTo>
                  <a:pt x="50650" y="73040"/>
                </a:lnTo>
                <a:lnTo>
                  <a:pt x="50640" y="73000"/>
                </a:lnTo>
                <a:lnTo>
                  <a:pt x="50570" y="72650"/>
                </a:lnTo>
                <a:lnTo>
                  <a:pt x="50570" y="72380"/>
                </a:lnTo>
                <a:lnTo>
                  <a:pt x="50560" y="72320"/>
                </a:lnTo>
                <a:lnTo>
                  <a:pt x="50550" y="72260"/>
                </a:lnTo>
                <a:lnTo>
                  <a:pt x="50530" y="72210"/>
                </a:lnTo>
                <a:lnTo>
                  <a:pt x="50500" y="72170"/>
                </a:lnTo>
                <a:lnTo>
                  <a:pt x="50420" y="72100"/>
                </a:lnTo>
                <a:lnTo>
                  <a:pt x="50390" y="72070"/>
                </a:lnTo>
                <a:lnTo>
                  <a:pt x="50370" y="72020"/>
                </a:lnTo>
                <a:lnTo>
                  <a:pt x="50390" y="71850"/>
                </a:lnTo>
                <a:lnTo>
                  <a:pt x="50380" y="71790"/>
                </a:lnTo>
                <a:lnTo>
                  <a:pt x="50360" y="71740"/>
                </a:lnTo>
                <a:lnTo>
                  <a:pt x="50300" y="71660"/>
                </a:lnTo>
                <a:lnTo>
                  <a:pt x="50220" y="71520"/>
                </a:lnTo>
                <a:lnTo>
                  <a:pt x="50200" y="71480"/>
                </a:lnTo>
                <a:lnTo>
                  <a:pt x="50160" y="71440"/>
                </a:lnTo>
                <a:lnTo>
                  <a:pt x="50070" y="71450"/>
                </a:lnTo>
                <a:lnTo>
                  <a:pt x="49960" y="71480"/>
                </a:lnTo>
                <a:lnTo>
                  <a:pt x="49640" y="71670"/>
                </a:lnTo>
                <a:lnTo>
                  <a:pt x="49550" y="71740"/>
                </a:lnTo>
                <a:lnTo>
                  <a:pt x="49300" y="71880"/>
                </a:lnTo>
                <a:lnTo>
                  <a:pt x="49230" y="71940"/>
                </a:lnTo>
                <a:lnTo>
                  <a:pt x="49190" y="71990"/>
                </a:lnTo>
                <a:lnTo>
                  <a:pt x="49180" y="72050"/>
                </a:lnTo>
                <a:lnTo>
                  <a:pt x="49180" y="72240"/>
                </a:lnTo>
                <a:lnTo>
                  <a:pt x="49180" y="72280"/>
                </a:lnTo>
                <a:lnTo>
                  <a:pt x="49140" y="72420"/>
                </a:lnTo>
                <a:lnTo>
                  <a:pt x="49110" y="72480"/>
                </a:lnTo>
                <a:lnTo>
                  <a:pt x="49100" y="72500"/>
                </a:lnTo>
                <a:lnTo>
                  <a:pt x="49090" y="72510"/>
                </a:lnTo>
                <a:lnTo>
                  <a:pt x="49080" y="72520"/>
                </a:lnTo>
                <a:lnTo>
                  <a:pt x="48970" y="72600"/>
                </a:lnTo>
                <a:lnTo>
                  <a:pt x="48890" y="72680"/>
                </a:lnTo>
                <a:lnTo>
                  <a:pt x="48520" y="72890"/>
                </a:lnTo>
                <a:lnTo>
                  <a:pt x="48390" y="72990"/>
                </a:lnTo>
                <a:lnTo>
                  <a:pt x="48380" y="73020"/>
                </a:lnTo>
                <a:lnTo>
                  <a:pt x="48320" y="73110"/>
                </a:lnTo>
                <a:lnTo>
                  <a:pt x="48010" y="73390"/>
                </a:lnTo>
                <a:lnTo>
                  <a:pt x="47730" y="73590"/>
                </a:lnTo>
                <a:lnTo>
                  <a:pt x="47690" y="73620"/>
                </a:lnTo>
                <a:lnTo>
                  <a:pt x="47670" y="73650"/>
                </a:lnTo>
                <a:lnTo>
                  <a:pt x="47660" y="73680"/>
                </a:lnTo>
                <a:lnTo>
                  <a:pt x="47610" y="73820"/>
                </a:lnTo>
                <a:lnTo>
                  <a:pt x="47590" y="73840"/>
                </a:lnTo>
                <a:lnTo>
                  <a:pt x="47560" y="73870"/>
                </a:lnTo>
                <a:lnTo>
                  <a:pt x="47390" y="73980"/>
                </a:lnTo>
                <a:lnTo>
                  <a:pt x="47310" y="74050"/>
                </a:lnTo>
                <a:lnTo>
                  <a:pt x="47060" y="74300"/>
                </a:lnTo>
                <a:lnTo>
                  <a:pt x="46880" y="74410"/>
                </a:lnTo>
                <a:lnTo>
                  <a:pt x="46850" y="74430"/>
                </a:lnTo>
                <a:lnTo>
                  <a:pt x="46820" y="74470"/>
                </a:lnTo>
                <a:lnTo>
                  <a:pt x="46660" y="74750"/>
                </a:lnTo>
                <a:lnTo>
                  <a:pt x="46600" y="74830"/>
                </a:lnTo>
                <a:lnTo>
                  <a:pt x="46440" y="74980"/>
                </a:lnTo>
                <a:lnTo>
                  <a:pt x="46320" y="75190"/>
                </a:lnTo>
                <a:lnTo>
                  <a:pt x="46280" y="75230"/>
                </a:lnTo>
                <a:lnTo>
                  <a:pt x="46180" y="75220"/>
                </a:lnTo>
                <a:lnTo>
                  <a:pt x="46020" y="75180"/>
                </a:lnTo>
                <a:lnTo>
                  <a:pt x="45740" y="75020"/>
                </a:lnTo>
                <a:lnTo>
                  <a:pt x="45610" y="74930"/>
                </a:lnTo>
                <a:lnTo>
                  <a:pt x="45530" y="74870"/>
                </a:lnTo>
                <a:lnTo>
                  <a:pt x="45500" y="74830"/>
                </a:lnTo>
                <a:lnTo>
                  <a:pt x="45460" y="74800"/>
                </a:lnTo>
                <a:lnTo>
                  <a:pt x="45410" y="74770"/>
                </a:lnTo>
                <a:lnTo>
                  <a:pt x="45350" y="74750"/>
                </a:lnTo>
                <a:lnTo>
                  <a:pt x="45000" y="74760"/>
                </a:lnTo>
                <a:lnTo>
                  <a:pt x="44880" y="74790"/>
                </a:lnTo>
                <a:lnTo>
                  <a:pt x="44810" y="74780"/>
                </a:lnTo>
                <a:lnTo>
                  <a:pt x="44730" y="74760"/>
                </a:lnTo>
                <a:lnTo>
                  <a:pt x="44510" y="74630"/>
                </a:lnTo>
                <a:lnTo>
                  <a:pt x="44370" y="74600"/>
                </a:lnTo>
                <a:lnTo>
                  <a:pt x="44040" y="74620"/>
                </a:lnTo>
                <a:lnTo>
                  <a:pt x="43830" y="74540"/>
                </a:lnTo>
                <a:lnTo>
                  <a:pt x="43580" y="74190"/>
                </a:lnTo>
                <a:lnTo>
                  <a:pt x="43630" y="74090"/>
                </a:lnTo>
                <a:lnTo>
                  <a:pt x="43650" y="74050"/>
                </a:lnTo>
                <a:lnTo>
                  <a:pt x="43680" y="73980"/>
                </a:lnTo>
                <a:lnTo>
                  <a:pt x="43750" y="73910"/>
                </a:lnTo>
                <a:lnTo>
                  <a:pt x="43870" y="73820"/>
                </a:lnTo>
                <a:lnTo>
                  <a:pt x="43910" y="73790"/>
                </a:lnTo>
                <a:lnTo>
                  <a:pt x="43940" y="73740"/>
                </a:lnTo>
                <a:lnTo>
                  <a:pt x="43960" y="73690"/>
                </a:lnTo>
                <a:lnTo>
                  <a:pt x="43980" y="73570"/>
                </a:lnTo>
                <a:lnTo>
                  <a:pt x="44010" y="73510"/>
                </a:lnTo>
                <a:lnTo>
                  <a:pt x="44060" y="73450"/>
                </a:lnTo>
                <a:lnTo>
                  <a:pt x="44130" y="73400"/>
                </a:lnTo>
                <a:lnTo>
                  <a:pt x="44280" y="73320"/>
                </a:lnTo>
                <a:lnTo>
                  <a:pt x="44350" y="73270"/>
                </a:lnTo>
                <a:lnTo>
                  <a:pt x="44410" y="73190"/>
                </a:lnTo>
                <a:lnTo>
                  <a:pt x="44430" y="73100"/>
                </a:lnTo>
                <a:lnTo>
                  <a:pt x="44390" y="72950"/>
                </a:lnTo>
                <a:lnTo>
                  <a:pt x="44060" y="72030"/>
                </a:lnTo>
                <a:lnTo>
                  <a:pt x="44040" y="71860"/>
                </a:lnTo>
                <a:lnTo>
                  <a:pt x="44020" y="71810"/>
                </a:lnTo>
                <a:lnTo>
                  <a:pt x="43970" y="71800"/>
                </a:lnTo>
                <a:lnTo>
                  <a:pt x="43880" y="71900"/>
                </a:lnTo>
                <a:lnTo>
                  <a:pt x="43830" y="71930"/>
                </a:lnTo>
                <a:lnTo>
                  <a:pt x="43790" y="71890"/>
                </a:lnTo>
                <a:lnTo>
                  <a:pt x="43800" y="71790"/>
                </a:lnTo>
                <a:lnTo>
                  <a:pt x="43830" y="71690"/>
                </a:lnTo>
                <a:lnTo>
                  <a:pt x="43970" y="71450"/>
                </a:lnTo>
                <a:lnTo>
                  <a:pt x="44000" y="71360"/>
                </a:lnTo>
                <a:lnTo>
                  <a:pt x="44000" y="71280"/>
                </a:lnTo>
                <a:lnTo>
                  <a:pt x="43960" y="71220"/>
                </a:lnTo>
                <a:lnTo>
                  <a:pt x="43830" y="71190"/>
                </a:lnTo>
                <a:lnTo>
                  <a:pt x="43730" y="71200"/>
                </a:lnTo>
                <a:lnTo>
                  <a:pt x="43630" y="71200"/>
                </a:lnTo>
                <a:lnTo>
                  <a:pt x="43550" y="71160"/>
                </a:lnTo>
                <a:lnTo>
                  <a:pt x="43450" y="71100"/>
                </a:lnTo>
                <a:lnTo>
                  <a:pt x="43360" y="71090"/>
                </a:lnTo>
                <a:lnTo>
                  <a:pt x="43280" y="71110"/>
                </a:lnTo>
                <a:lnTo>
                  <a:pt x="43100" y="71210"/>
                </a:lnTo>
                <a:lnTo>
                  <a:pt x="43010" y="71220"/>
                </a:lnTo>
                <a:lnTo>
                  <a:pt x="42920" y="71190"/>
                </a:lnTo>
                <a:lnTo>
                  <a:pt x="42810" y="71130"/>
                </a:lnTo>
                <a:lnTo>
                  <a:pt x="42730" y="71090"/>
                </a:lnTo>
                <a:lnTo>
                  <a:pt x="42640" y="71080"/>
                </a:lnTo>
                <a:lnTo>
                  <a:pt x="42470" y="71080"/>
                </a:lnTo>
                <a:lnTo>
                  <a:pt x="42400" y="71060"/>
                </a:lnTo>
                <a:lnTo>
                  <a:pt x="42330" y="71000"/>
                </a:lnTo>
                <a:lnTo>
                  <a:pt x="42290" y="70940"/>
                </a:lnTo>
                <a:lnTo>
                  <a:pt x="42270" y="70860"/>
                </a:lnTo>
                <a:lnTo>
                  <a:pt x="42310" y="70800"/>
                </a:lnTo>
                <a:lnTo>
                  <a:pt x="42450" y="70690"/>
                </a:lnTo>
                <a:lnTo>
                  <a:pt x="42580" y="70560"/>
                </a:lnTo>
                <a:lnTo>
                  <a:pt x="42730" y="70470"/>
                </a:lnTo>
                <a:lnTo>
                  <a:pt x="42800" y="70410"/>
                </a:lnTo>
                <a:lnTo>
                  <a:pt x="42830" y="70330"/>
                </a:lnTo>
                <a:lnTo>
                  <a:pt x="42810" y="70260"/>
                </a:lnTo>
                <a:lnTo>
                  <a:pt x="42710" y="70180"/>
                </a:lnTo>
                <a:lnTo>
                  <a:pt x="42630" y="70190"/>
                </a:lnTo>
                <a:lnTo>
                  <a:pt x="42570" y="70230"/>
                </a:lnTo>
                <a:lnTo>
                  <a:pt x="42520" y="70270"/>
                </a:lnTo>
                <a:lnTo>
                  <a:pt x="42460" y="70270"/>
                </a:lnTo>
                <a:lnTo>
                  <a:pt x="42390" y="70230"/>
                </a:lnTo>
                <a:lnTo>
                  <a:pt x="42230" y="70120"/>
                </a:lnTo>
                <a:lnTo>
                  <a:pt x="42180" y="70060"/>
                </a:lnTo>
                <a:lnTo>
                  <a:pt x="42150" y="69990"/>
                </a:lnTo>
                <a:lnTo>
                  <a:pt x="42210" y="69920"/>
                </a:lnTo>
                <a:lnTo>
                  <a:pt x="42350" y="69890"/>
                </a:lnTo>
                <a:lnTo>
                  <a:pt x="42400" y="69870"/>
                </a:lnTo>
                <a:lnTo>
                  <a:pt x="42440" y="69840"/>
                </a:lnTo>
                <a:lnTo>
                  <a:pt x="42460" y="69800"/>
                </a:lnTo>
                <a:lnTo>
                  <a:pt x="42450" y="69750"/>
                </a:lnTo>
                <a:lnTo>
                  <a:pt x="42420" y="69670"/>
                </a:lnTo>
                <a:lnTo>
                  <a:pt x="42120" y="69390"/>
                </a:lnTo>
                <a:lnTo>
                  <a:pt x="42010" y="69110"/>
                </a:lnTo>
                <a:lnTo>
                  <a:pt x="41910" y="68950"/>
                </a:lnTo>
                <a:lnTo>
                  <a:pt x="41970" y="68760"/>
                </a:lnTo>
                <a:lnTo>
                  <a:pt x="42060" y="68670"/>
                </a:lnTo>
                <a:lnTo>
                  <a:pt x="42160" y="68590"/>
                </a:lnTo>
                <a:lnTo>
                  <a:pt x="42230" y="68500"/>
                </a:lnTo>
                <a:lnTo>
                  <a:pt x="42230" y="68230"/>
                </a:lnTo>
                <a:lnTo>
                  <a:pt x="42280" y="68120"/>
                </a:lnTo>
                <a:lnTo>
                  <a:pt x="42360" y="68040"/>
                </a:lnTo>
                <a:lnTo>
                  <a:pt x="42560" y="67870"/>
                </a:lnTo>
                <a:lnTo>
                  <a:pt x="42660" y="67800"/>
                </a:lnTo>
                <a:lnTo>
                  <a:pt x="42760" y="67760"/>
                </a:lnTo>
                <a:lnTo>
                  <a:pt x="43260" y="67640"/>
                </a:lnTo>
                <a:lnTo>
                  <a:pt x="43300" y="67670"/>
                </a:lnTo>
                <a:lnTo>
                  <a:pt x="43220" y="67340"/>
                </a:lnTo>
                <a:lnTo>
                  <a:pt x="42440" y="66670"/>
                </a:lnTo>
                <a:lnTo>
                  <a:pt x="42400" y="66310"/>
                </a:lnTo>
                <a:lnTo>
                  <a:pt x="42540" y="66200"/>
                </a:lnTo>
                <a:lnTo>
                  <a:pt x="42900" y="66070"/>
                </a:lnTo>
                <a:lnTo>
                  <a:pt x="43040" y="65920"/>
                </a:lnTo>
                <a:lnTo>
                  <a:pt x="43040" y="65840"/>
                </a:lnTo>
                <a:lnTo>
                  <a:pt x="42980" y="65660"/>
                </a:lnTo>
                <a:lnTo>
                  <a:pt x="42990" y="65560"/>
                </a:lnTo>
                <a:lnTo>
                  <a:pt x="43040" y="65510"/>
                </a:lnTo>
                <a:lnTo>
                  <a:pt x="43220" y="65440"/>
                </a:lnTo>
                <a:lnTo>
                  <a:pt x="43290" y="65370"/>
                </a:lnTo>
                <a:lnTo>
                  <a:pt x="43340" y="65220"/>
                </a:lnTo>
                <a:lnTo>
                  <a:pt x="43400" y="64680"/>
                </a:lnTo>
                <a:lnTo>
                  <a:pt x="43470" y="64470"/>
                </a:lnTo>
                <a:lnTo>
                  <a:pt x="43480" y="64370"/>
                </a:lnTo>
                <a:lnTo>
                  <a:pt x="43430" y="64280"/>
                </a:lnTo>
                <a:lnTo>
                  <a:pt x="43350" y="64220"/>
                </a:lnTo>
                <a:lnTo>
                  <a:pt x="43290" y="64160"/>
                </a:lnTo>
                <a:lnTo>
                  <a:pt x="43280" y="64100"/>
                </a:lnTo>
                <a:lnTo>
                  <a:pt x="43340" y="64000"/>
                </a:lnTo>
                <a:lnTo>
                  <a:pt x="43330" y="63880"/>
                </a:lnTo>
                <a:lnTo>
                  <a:pt x="43360" y="63790"/>
                </a:lnTo>
                <a:lnTo>
                  <a:pt x="43410" y="63710"/>
                </a:lnTo>
                <a:lnTo>
                  <a:pt x="43490" y="63630"/>
                </a:lnTo>
                <a:lnTo>
                  <a:pt x="44700" y="6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