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Ni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90" y="79890"/>
                </a:moveTo>
                <a:lnTo>
                  <a:pt x="26620" y="80120"/>
                </a:lnTo>
                <a:lnTo>
                  <a:pt x="26530" y="80240"/>
                </a:lnTo>
                <a:lnTo>
                  <a:pt x="26500" y="80310"/>
                </a:lnTo>
                <a:lnTo>
                  <a:pt x="26480" y="80390"/>
                </a:lnTo>
                <a:lnTo>
                  <a:pt x="26470" y="80510"/>
                </a:lnTo>
                <a:lnTo>
                  <a:pt x="26480" y="80690"/>
                </a:lnTo>
                <a:lnTo>
                  <a:pt x="26590" y="81220"/>
                </a:lnTo>
                <a:lnTo>
                  <a:pt x="26710" y="81500"/>
                </a:lnTo>
                <a:lnTo>
                  <a:pt x="26690" y="81590"/>
                </a:lnTo>
                <a:lnTo>
                  <a:pt x="26610" y="81760"/>
                </a:lnTo>
                <a:lnTo>
                  <a:pt x="26620" y="81930"/>
                </a:lnTo>
                <a:lnTo>
                  <a:pt x="26640" y="82010"/>
                </a:lnTo>
                <a:lnTo>
                  <a:pt x="26760" y="82300"/>
                </a:lnTo>
                <a:lnTo>
                  <a:pt x="26730" y="82370"/>
                </a:lnTo>
                <a:lnTo>
                  <a:pt x="26670" y="82410"/>
                </a:lnTo>
                <a:lnTo>
                  <a:pt x="26600" y="82440"/>
                </a:lnTo>
                <a:lnTo>
                  <a:pt x="26530" y="82490"/>
                </a:lnTo>
                <a:lnTo>
                  <a:pt x="26470" y="82580"/>
                </a:lnTo>
                <a:lnTo>
                  <a:pt x="26410" y="82680"/>
                </a:lnTo>
                <a:lnTo>
                  <a:pt x="26340" y="82820"/>
                </a:lnTo>
                <a:lnTo>
                  <a:pt x="26370" y="82900"/>
                </a:lnTo>
                <a:lnTo>
                  <a:pt x="26430" y="82970"/>
                </a:lnTo>
                <a:lnTo>
                  <a:pt x="26740" y="83160"/>
                </a:lnTo>
                <a:lnTo>
                  <a:pt x="26900" y="83280"/>
                </a:lnTo>
                <a:lnTo>
                  <a:pt x="26980" y="83350"/>
                </a:lnTo>
                <a:lnTo>
                  <a:pt x="27220" y="83660"/>
                </a:lnTo>
                <a:lnTo>
                  <a:pt x="27590" y="84310"/>
                </a:lnTo>
                <a:lnTo>
                  <a:pt x="28150" y="84950"/>
                </a:lnTo>
                <a:lnTo>
                  <a:pt x="28220" y="85020"/>
                </a:lnTo>
                <a:lnTo>
                  <a:pt x="28690" y="85370"/>
                </a:lnTo>
                <a:lnTo>
                  <a:pt x="28910" y="85600"/>
                </a:lnTo>
                <a:lnTo>
                  <a:pt x="29040" y="85780"/>
                </a:lnTo>
                <a:lnTo>
                  <a:pt x="29240" y="86160"/>
                </a:lnTo>
                <a:lnTo>
                  <a:pt x="29600" y="86690"/>
                </a:lnTo>
                <a:lnTo>
                  <a:pt x="30340" y="88150"/>
                </a:lnTo>
                <a:lnTo>
                  <a:pt x="30450" y="88290"/>
                </a:lnTo>
                <a:lnTo>
                  <a:pt x="30490" y="88310"/>
                </a:lnTo>
                <a:lnTo>
                  <a:pt x="30560" y="88310"/>
                </a:lnTo>
                <a:lnTo>
                  <a:pt x="30650" y="88360"/>
                </a:lnTo>
                <a:lnTo>
                  <a:pt x="30760" y="88430"/>
                </a:lnTo>
                <a:lnTo>
                  <a:pt x="30920" y="88630"/>
                </a:lnTo>
                <a:lnTo>
                  <a:pt x="31030" y="88710"/>
                </a:lnTo>
                <a:lnTo>
                  <a:pt x="31130" y="88750"/>
                </a:lnTo>
                <a:lnTo>
                  <a:pt x="31290" y="88750"/>
                </a:lnTo>
                <a:lnTo>
                  <a:pt x="31460" y="88780"/>
                </a:lnTo>
                <a:lnTo>
                  <a:pt x="31540" y="88770"/>
                </a:lnTo>
                <a:lnTo>
                  <a:pt x="31620" y="88750"/>
                </a:lnTo>
                <a:lnTo>
                  <a:pt x="31700" y="88750"/>
                </a:lnTo>
                <a:lnTo>
                  <a:pt x="31770" y="88770"/>
                </a:lnTo>
                <a:lnTo>
                  <a:pt x="31840" y="88810"/>
                </a:lnTo>
                <a:lnTo>
                  <a:pt x="31920" y="88840"/>
                </a:lnTo>
                <a:lnTo>
                  <a:pt x="32000" y="88860"/>
                </a:lnTo>
                <a:lnTo>
                  <a:pt x="32150" y="88840"/>
                </a:lnTo>
                <a:lnTo>
                  <a:pt x="32230" y="88840"/>
                </a:lnTo>
                <a:lnTo>
                  <a:pt x="32380" y="88910"/>
                </a:lnTo>
                <a:lnTo>
                  <a:pt x="32460" y="88940"/>
                </a:lnTo>
                <a:lnTo>
                  <a:pt x="32540" y="88940"/>
                </a:lnTo>
                <a:lnTo>
                  <a:pt x="32620" y="88950"/>
                </a:lnTo>
                <a:lnTo>
                  <a:pt x="32780" y="89010"/>
                </a:lnTo>
                <a:lnTo>
                  <a:pt x="32950" y="89020"/>
                </a:lnTo>
                <a:lnTo>
                  <a:pt x="33110" y="89110"/>
                </a:lnTo>
                <a:lnTo>
                  <a:pt x="33330" y="89310"/>
                </a:lnTo>
                <a:lnTo>
                  <a:pt x="33770" y="89930"/>
                </a:lnTo>
                <a:lnTo>
                  <a:pt x="33860" y="90120"/>
                </a:lnTo>
                <a:lnTo>
                  <a:pt x="33920" y="90270"/>
                </a:lnTo>
                <a:lnTo>
                  <a:pt x="34020" y="90400"/>
                </a:lnTo>
                <a:lnTo>
                  <a:pt x="34120" y="90590"/>
                </a:lnTo>
                <a:lnTo>
                  <a:pt x="34240" y="90730"/>
                </a:lnTo>
                <a:lnTo>
                  <a:pt x="34350" y="90840"/>
                </a:lnTo>
                <a:lnTo>
                  <a:pt x="34400" y="90930"/>
                </a:lnTo>
                <a:lnTo>
                  <a:pt x="34430" y="91000"/>
                </a:lnTo>
                <a:lnTo>
                  <a:pt x="34450" y="91190"/>
                </a:lnTo>
                <a:lnTo>
                  <a:pt x="34480" y="91300"/>
                </a:lnTo>
                <a:lnTo>
                  <a:pt x="34540" y="91380"/>
                </a:lnTo>
                <a:lnTo>
                  <a:pt x="34620" y="91420"/>
                </a:lnTo>
                <a:lnTo>
                  <a:pt x="34780" y="91460"/>
                </a:lnTo>
                <a:lnTo>
                  <a:pt x="34860" y="91480"/>
                </a:lnTo>
                <a:lnTo>
                  <a:pt x="35620" y="92000"/>
                </a:lnTo>
                <a:lnTo>
                  <a:pt x="36030" y="92200"/>
                </a:lnTo>
                <a:lnTo>
                  <a:pt x="36200" y="92310"/>
                </a:lnTo>
                <a:lnTo>
                  <a:pt x="36310" y="92400"/>
                </a:lnTo>
                <a:lnTo>
                  <a:pt x="36370" y="92480"/>
                </a:lnTo>
                <a:lnTo>
                  <a:pt x="36410" y="92560"/>
                </a:lnTo>
                <a:lnTo>
                  <a:pt x="36430" y="92640"/>
                </a:lnTo>
                <a:lnTo>
                  <a:pt x="36480" y="92940"/>
                </a:lnTo>
                <a:lnTo>
                  <a:pt x="36490" y="92980"/>
                </a:lnTo>
                <a:lnTo>
                  <a:pt x="36400" y="93010"/>
                </a:lnTo>
                <a:lnTo>
                  <a:pt x="36270" y="92960"/>
                </a:lnTo>
                <a:lnTo>
                  <a:pt x="36060" y="92740"/>
                </a:lnTo>
                <a:lnTo>
                  <a:pt x="35930" y="92680"/>
                </a:lnTo>
                <a:lnTo>
                  <a:pt x="35810" y="92700"/>
                </a:lnTo>
                <a:lnTo>
                  <a:pt x="35470" y="92900"/>
                </a:lnTo>
                <a:lnTo>
                  <a:pt x="35580" y="92990"/>
                </a:lnTo>
                <a:lnTo>
                  <a:pt x="35620" y="93080"/>
                </a:lnTo>
                <a:lnTo>
                  <a:pt x="35590" y="93160"/>
                </a:lnTo>
                <a:lnTo>
                  <a:pt x="35470" y="93220"/>
                </a:lnTo>
                <a:lnTo>
                  <a:pt x="34940" y="93610"/>
                </a:lnTo>
                <a:lnTo>
                  <a:pt x="34690" y="93920"/>
                </a:lnTo>
                <a:lnTo>
                  <a:pt x="34650" y="93890"/>
                </a:lnTo>
                <a:lnTo>
                  <a:pt x="34610" y="93840"/>
                </a:lnTo>
                <a:lnTo>
                  <a:pt x="34560" y="93790"/>
                </a:lnTo>
                <a:lnTo>
                  <a:pt x="34500" y="93730"/>
                </a:lnTo>
                <a:lnTo>
                  <a:pt x="34450" y="93660"/>
                </a:lnTo>
                <a:lnTo>
                  <a:pt x="34430" y="93590"/>
                </a:lnTo>
                <a:lnTo>
                  <a:pt x="34430" y="93580"/>
                </a:lnTo>
                <a:lnTo>
                  <a:pt x="34430" y="93570"/>
                </a:lnTo>
                <a:lnTo>
                  <a:pt x="34440" y="93540"/>
                </a:lnTo>
                <a:lnTo>
                  <a:pt x="34410" y="93510"/>
                </a:lnTo>
                <a:lnTo>
                  <a:pt x="34400" y="93500"/>
                </a:lnTo>
                <a:lnTo>
                  <a:pt x="34390" y="93430"/>
                </a:lnTo>
                <a:lnTo>
                  <a:pt x="34380" y="93410"/>
                </a:lnTo>
                <a:lnTo>
                  <a:pt x="34400" y="93380"/>
                </a:lnTo>
                <a:lnTo>
                  <a:pt x="34410" y="93350"/>
                </a:lnTo>
                <a:lnTo>
                  <a:pt x="34430" y="93330"/>
                </a:lnTo>
                <a:lnTo>
                  <a:pt x="34400" y="93220"/>
                </a:lnTo>
                <a:lnTo>
                  <a:pt x="34360" y="93180"/>
                </a:lnTo>
                <a:lnTo>
                  <a:pt x="34340" y="93150"/>
                </a:lnTo>
                <a:lnTo>
                  <a:pt x="34240" y="93150"/>
                </a:lnTo>
                <a:lnTo>
                  <a:pt x="34200" y="93140"/>
                </a:lnTo>
                <a:lnTo>
                  <a:pt x="34190" y="93110"/>
                </a:lnTo>
                <a:lnTo>
                  <a:pt x="34090" y="93010"/>
                </a:lnTo>
                <a:lnTo>
                  <a:pt x="33940" y="92930"/>
                </a:lnTo>
                <a:lnTo>
                  <a:pt x="33310" y="92700"/>
                </a:lnTo>
                <a:lnTo>
                  <a:pt x="33270" y="92680"/>
                </a:lnTo>
                <a:lnTo>
                  <a:pt x="33260" y="92640"/>
                </a:lnTo>
                <a:lnTo>
                  <a:pt x="33220" y="92620"/>
                </a:lnTo>
                <a:lnTo>
                  <a:pt x="33200" y="92590"/>
                </a:lnTo>
                <a:lnTo>
                  <a:pt x="33180" y="92570"/>
                </a:lnTo>
                <a:lnTo>
                  <a:pt x="33160" y="92550"/>
                </a:lnTo>
                <a:lnTo>
                  <a:pt x="33140" y="92540"/>
                </a:lnTo>
                <a:lnTo>
                  <a:pt x="33110" y="92520"/>
                </a:lnTo>
                <a:lnTo>
                  <a:pt x="33100" y="92490"/>
                </a:lnTo>
                <a:lnTo>
                  <a:pt x="33100" y="92480"/>
                </a:lnTo>
                <a:lnTo>
                  <a:pt x="33100" y="92470"/>
                </a:lnTo>
                <a:lnTo>
                  <a:pt x="33110" y="92440"/>
                </a:lnTo>
                <a:lnTo>
                  <a:pt x="33130" y="92430"/>
                </a:lnTo>
                <a:lnTo>
                  <a:pt x="33150" y="92420"/>
                </a:lnTo>
                <a:lnTo>
                  <a:pt x="33220" y="92420"/>
                </a:lnTo>
                <a:lnTo>
                  <a:pt x="33210" y="92400"/>
                </a:lnTo>
                <a:lnTo>
                  <a:pt x="33160" y="92350"/>
                </a:lnTo>
                <a:lnTo>
                  <a:pt x="33120" y="92320"/>
                </a:lnTo>
                <a:lnTo>
                  <a:pt x="33020" y="92070"/>
                </a:lnTo>
                <a:lnTo>
                  <a:pt x="33010" y="92060"/>
                </a:lnTo>
                <a:lnTo>
                  <a:pt x="32990" y="92030"/>
                </a:lnTo>
                <a:lnTo>
                  <a:pt x="32900" y="91930"/>
                </a:lnTo>
                <a:lnTo>
                  <a:pt x="32880" y="91910"/>
                </a:lnTo>
                <a:lnTo>
                  <a:pt x="32860" y="91900"/>
                </a:lnTo>
                <a:lnTo>
                  <a:pt x="32840" y="91880"/>
                </a:lnTo>
                <a:lnTo>
                  <a:pt x="32780" y="91870"/>
                </a:lnTo>
                <a:lnTo>
                  <a:pt x="32750" y="91850"/>
                </a:lnTo>
                <a:lnTo>
                  <a:pt x="32640" y="91790"/>
                </a:lnTo>
                <a:lnTo>
                  <a:pt x="32620" y="91770"/>
                </a:lnTo>
                <a:lnTo>
                  <a:pt x="32600" y="91750"/>
                </a:lnTo>
                <a:lnTo>
                  <a:pt x="32560" y="91700"/>
                </a:lnTo>
                <a:lnTo>
                  <a:pt x="32540" y="91670"/>
                </a:lnTo>
                <a:lnTo>
                  <a:pt x="32490" y="91640"/>
                </a:lnTo>
                <a:lnTo>
                  <a:pt x="32460" y="91620"/>
                </a:lnTo>
                <a:lnTo>
                  <a:pt x="32450" y="91610"/>
                </a:lnTo>
                <a:lnTo>
                  <a:pt x="32420" y="91520"/>
                </a:lnTo>
                <a:lnTo>
                  <a:pt x="32380" y="91490"/>
                </a:lnTo>
                <a:lnTo>
                  <a:pt x="32360" y="91480"/>
                </a:lnTo>
                <a:lnTo>
                  <a:pt x="32280" y="91520"/>
                </a:lnTo>
                <a:lnTo>
                  <a:pt x="32220" y="91550"/>
                </a:lnTo>
                <a:lnTo>
                  <a:pt x="32150" y="91580"/>
                </a:lnTo>
                <a:lnTo>
                  <a:pt x="32140" y="91580"/>
                </a:lnTo>
                <a:lnTo>
                  <a:pt x="32120" y="91530"/>
                </a:lnTo>
                <a:lnTo>
                  <a:pt x="31940" y="91250"/>
                </a:lnTo>
                <a:lnTo>
                  <a:pt x="31850" y="91100"/>
                </a:lnTo>
                <a:lnTo>
                  <a:pt x="31630" y="90830"/>
                </a:lnTo>
                <a:lnTo>
                  <a:pt x="31370" y="90860"/>
                </a:lnTo>
                <a:lnTo>
                  <a:pt x="31200" y="91090"/>
                </a:lnTo>
                <a:lnTo>
                  <a:pt x="31220" y="91440"/>
                </a:lnTo>
                <a:lnTo>
                  <a:pt x="30740" y="91200"/>
                </a:lnTo>
                <a:lnTo>
                  <a:pt x="30060" y="90380"/>
                </a:lnTo>
                <a:lnTo>
                  <a:pt x="29650" y="90050"/>
                </a:lnTo>
                <a:lnTo>
                  <a:pt x="29440" y="89820"/>
                </a:lnTo>
                <a:lnTo>
                  <a:pt x="29250" y="89320"/>
                </a:lnTo>
                <a:lnTo>
                  <a:pt x="29100" y="89110"/>
                </a:lnTo>
                <a:lnTo>
                  <a:pt x="28940" y="89020"/>
                </a:lnTo>
                <a:lnTo>
                  <a:pt x="28820" y="89030"/>
                </a:lnTo>
                <a:lnTo>
                  <a:pt x="28690" y="89090"/>
                </a:lnTo>
                <a:lnTo>
                  <a:pt x="28530" y="89120"/>
                </a:lnTo>
                <a:lnTo>
                  <a:pt x="28390" y="89090"/>
                </a:lnTo>
                <a:lnTo>
                  <a:pt x="28200" y="88990"/>
                </a:lnTo>
                <a:lnTo>
                  <a:pt x="28160" y="88870"/>
                </a:lnTo>
                <a:lnTo>
                  <a:pt x="27870" y="88590"/>
                </a:lnTo>
                <a:lnTo>
                  <a:pt x="27670" y="88430"/>
                </a:lnTo>
                <a:lnTo>
                  <a:pt x="27560" y="88360"/>
                </a:lnTo>
                <a:lnTo>
                  <a:pt x="27400" y="88290"/>
                </a:lnTo>
                <a:lnTo>
                  <a:pt x="27300" y="88260"/>
                </a:lnTo>
                <a:lnTo>
                  <a:pt x="27200" y="88250"/>
                </a:lnTo>
                <a:lnTo>
                  <a:pt x="26540" y="88280"/>
                </a:lnTo>
                <a:lnTo>
                  <a:pt x="26460" y="88280"/>
                </a:lnTo>
                <a:lnTo>
                  <a:pt x="26380" y="88260"/>
                </a:lnTo>
                <a:lnTo>
                  <a:pt x="26290" y="88220"/>
                </a:lnTo>
                <a:lnTo>
                  <a:pt x="26200" y="88150"/>
                </a:lnTo>
                <a:lnTo>
                  <a:pt x="25830" y="87650"/>
                </a:lnTo>
                <a:lnTo>
                  <a:pt x="25750" y="87490"/>
                </a:lnTo>
                <a:lnTo>
                  <a:pt x="25730" y="87400"/>
                </a:lnTo>
                <a:lnTo>
                  <a:pt x="25730" y="87320"/>
                </a:lnTo>
                <a:lnTo>
                  <a:pt x="25730" y="87240"/>
                </a:lnTo>
                <a:lnTo>
                  <a:pt x="25820" y="86740"/>
                </a:lnTo>
                <a:lnTo>
                  <a:pt x="25820" y="86670"/>
                </a:lnTo>
                <a:lnTo>
                  <a:pt x="25800" y="86600"/>
                </a:lnTo>
                <a:lnTo>
                  <a:pt x="25730" y="86500"/>
                </a:lnTo>
                <a:lnTo>
                  <a:pt x="25620" y="86330"/>
                </a:lnTo>
                <a:lnTo>
                  <a:pt x="24760" y="85330"/>
                </a:lnTo>
                <a:lnTo>
                  <a:pt x="24670" y="85250"/>
                </a:lnTo>
                <a:lnTo>
                  <a:pt x="24550" y="85190"/>
                </a:lnTo>
                <a:lnTo>
                  <a:pt x="24200" y="85110"/>
                </a:lnTo>
                <a:lnTo>
                  <a:pt x="24140" y="85060"/>
                </a:lnTo>
                <a:lnTo>
                  <a:pt x="24110" y="85000"/>
                </a:lnTo>
                <a:lnTo>
                  <a:pt x="24100" y="84930"/>
                </a:lnTo>
                <a:lnTo>
                  <a:pt x="24120" y="84870"/>
                </a:lnTo>
                <a:lnTo>
                  <a:pt x="24120" y="84830"/>
                </a:lnTo>
                <a:lnTo>
                  <a:pt x="24110" y="84800"/>
                </a:lnTo>
                <a:lnTo>
                  <a:pt x="24050" y="84760"/>
                </a:lnTo>
                <a:lnTo>
                  <a:pt x="23940" y="84700"/>
                </a:lnTo>
                <a:lnTo>
                  <a:pt x="23710" y="84620"/>
                </a:lnTo>
                <a:lnTo>
                  <a:pt x="23580" y="84590"/>
                </a:lnTo>
                <a:lnTo>
                  <a:pt x="23380" y="84570"/>
                </a:lnTo>
                <a:lnTo>
                  <a:pt x="23130" y="84480"/>
                </a:lnTo>
                <a:lnTo>
                  <a:pt x="22860" y="84440"/>
                </a:lnTo>
                <a:lnTo>
                  <a:pt x="22540" y="84330"/>
                </a:lnTo>
                <a:lnTo>
                  <a:pt x="22320" y="84290"/>
                </a:lnTo>
                <a:lnTo>
                  <a:pt x="22260" y="84260"/>
                </a:lnTo>
                <a:lnTo>
                  <a:pt x="22240" y="84210"/>
                </a:lnTo>
                <a:lnTo>
                  <a:pt x="22230" y="84150"/>
                </a:lnTo>
                <a:lnTo>
                  <a:pt x="22230" y="84020"/>
                </a:lnTo>
                <a:lnTo>
                  <a:pt x="22210" y="83980"/>
                </a:lnTo>
                <a:lnTo>
                  <a:pt x="22160" y="83930"/>
                </a:lnTo>
                <a:lnTo>
                  <a:pt x="21990" y="83850"/>
                </a:lnTo>
                <a:lnTo>
                  <a:pt x="21810" y="83730"/>
                </a:lnTo>
                <a:lnTo>
                  <a:pt x="21500" y="83630"/>
                </a:lnTo>
                <a:lnTo>
                  <a:pt x="21160" y="83600"/>
                </a:lnTo>
                <a:lnTo>
                  <a:pt x="21060" y="83570"/>
                </a:lnTo>
                <a:lnTo>
                  <a:pt x="20700" y="83420"/>
                </a:lnTo>
                <a:lnTo>
                  <a:pt x="19300" y="82400"/>
                </a:lnTo>
                <a:lnTo>
                  <a:pt x="19000" y="82250"/>
                </a:lnTo>
                <a:lnTo>
                  <a:pt x="18770" y="82220"/>
                </a:lnTo>
                <a:lnTo>
                  <a:pt x="18680" y="82170"/>
                </a:lnTo>
                <a:lnTo>
                  <a:pt x="18600" y="82110"/>
                </a:lnTo>
                <a:lnTo>
                  <a:pt x="18400" y="81790"/>
                </a:lnTo>
                <a:lnTo>
                  <a:pt x="18580" y="81720"/>
                </a:lnTo>
                <a:lnTo>
                  <a:pt x="18800" y="81550"/>
                </a:lnTo>
                <a:lnTo>
                  <a:pt x="18990" y="81330"/>
                </a:lnTo>
                <a:lnTo>
                  <a:pt x="19070" y="81090"/>
                </a:lnTo>
                <a:lnTo>
                  <a:pt x="19000" y="80870"/>
                </a:lnTo>
                <a:lnTo>
                  <a:pt x="18800" y="80770"/>
                </a:lnTo>
                <a:lnTo>
                  <a:pt x="18550" y="80690"/>
                </a:lnTo>
                <a:lnTo>
                  <a:pt x="18330" y="80560"/>
                </a:lnTo>
                <a:lnTo>
                  <a:pt x="18230" y="80340"/>
                </a:lnTo>
                <a:lnTo>
                  <a:pt x="18260" y="80100"/>
                </a:lnTo>
                <a:lnTo>
                  <a:pt x="18850" y="78690"/>
                </a:lnTo>
                <a:lnTo>
                  <a:pt x="18990" y="78440"/>
                </a:lnTo>
                <a:lnTo>
                  <a:pt x="19440" y="78110"/>
                </a:lnTo>
                <a:lnTo>
                  <a:pt x="19580" y="77880"/>
                </a:lnTo>
                <a:lnTo>
                  <a:pt x="19470" y="77550"/>
                </a:lnTo>
                <a:lnTo>
                  <a:pt x="19070" y="77360"/>
                </a:lnTo>
                <a:lnTo>
                  <a:pt x="18580" y="77220"/>
                </a:lnTo>
                <a:lnTo>
                  <a:pt x="18200" y="77040"/>
                </a:lnTo>
                <a:lnTo>
                  <a:pt x="17780" y="76700"/>
                </a:lnTo>
                <a:lnTo>
                  <a:pt x="17560" y="76570"/>
                </a:lnTo>
                <a:lnTo>
                  <a:pt x="16970" y="76320"/>
                </a:lnTo>
                <a:lnTo>
                  <a:pt x="16890" y="76260"/>
                </a:lnTo>
                <a:lnTo>
                  <a:pt x="16800" y="76170"/>
                </a:lnTo>
                <a:lnTo>
                  <a:pt x="16780" y="76130"/>
                </a:lnTo>
                <a:lnTo>
                  <a:pt x="16800" y="76070"/>
                </a:lnTo>
                <a:lnTo>
                  <a:pt x="16810" y="75350"/>
                </a:lnTo>
                <a:lnTo>
                  <a:pt x="16860" y="75170"/>
                </a:lnTo>
                <a:lnTo>
                  <a:pt x="17000" y="74910"/>
                </a:lnTo>
                <a:lnTo>
                  <a:pt x="17110" y="74840"/>
                </a:lnTo>
                <a:lnTo>
                  <a:pt x="17250" y="74850"/>
                </a:lnTo>
                <a:lnTo>
                  <a:pt x="17490" y="74830"/>
                </a:lnTo>
                <a:lnTo>
                  <a:pt x="17750" y="74670"/>
                </a:lnTo>
                <a:lnTo>
                  <a:pt x="17750" y="74450"/>
                </a:lnTo>
                <a:lnTo>
                  <a:pt x="17590" y="74210"/>
                </a:lnTo>
                <a:lnTo>
                  <a:pt x="16800" y="73360"/>
                </a:lnTo>
                <a:lnTo>
                  <a:pt x="16440" y="72840"/>
                </a:lnTo>
                <a:lnTo>
                  <a:pt x="16270" y="72650"/>
                </a:lnTo>
                <a:lnTo>
                  <a:pt x="16060" y="72580"/>
                </a:lnTo>
                <a:lnTo>
                  <a:pt x="15770" y="72670"/>
                </a:lnTo>
                <a:lnTo>
                  <a:pt x="15350" y="72970"/>
                </a:lnTo>
                <a:lnTo>
                  <a:pt x="15170" y="73000"/>
                </a:lnTo>
                <a:lnTo>
                  <a:pt x="15120" y="72750"/>
                </a:lnTo>
                <a:lnTo>
                  <a:pt x="15220" y="72360"/>
                </a:lnTo>
                <a:lnTo>
                  <a:pt x="15240" y="72280"/>
                </a:lnTo>
                <a:lnTo>
                  <a:pt x="16000" y="71040"/>
                </a:lnTo>
                <a:lnTo>
                  <a:pt x="16090" y="70780"/>
                </a:lnTo>
                <a:lnTo>
                  <a:pt x="16140" y="70560"/>
                </a:lnTo>
                <a:lnTo>
                  <a:pt x="16140" y="70350"/>
                </a:lnTo>
                <a:lnTo>
                  <a:pt x="16090" y="70080"/>
                </a:lnTo>
                <a:lnTo>
                  <a:pt x="15990" y="69850"/>
                </a:lnTo>
                <a:lnTo>
                  <a:pt x="15730" y="69420"/>
                </a:lnTo>
                <a:lnTo>
                  <a:pt x="15650" y="69210"/>
                </a:lnTo>
                <a:lnTo>
                  <a:pt x="15640" y="69020"/>
                </a:lnTo>
                <a:lnTo>
                  <a:pt x="15720" y="68450"/>
                </a:lnTo>
                <a:lnTo>
                  <a:pt x="15680" y="68220"/>
                </a:lnTo>
                <a:lnTo>
                  <a:pt x="15460" y="67610"/>
                </a:lnTo>
                <a:lnTo>
                  <a:pt x="15540" y="67410"/>
                </a:lnTo>
                <a:lnTo>
                  <a:pt x="15560" y="67400"/>
                </a:lnTo>
                <a:lnTo>
                  <a:pt x="15950" y="67410"/>
                </a:lnTo>
                <a:lnTo>
                  <a:pt x="16470" y="67570"/>
                </a:lnTo>
                <a:lnTo>
                  <a:pt x="16610" y="67640"/>
                </a:lnTo>
                <a:lnTo>
                  <a:pt x="16680" y="67730"/>
                </a:lnTo>
                <a:lnTo>
                  <a:pt x="16720" y="67810"/>
                </a:lnTo>
                <a:lnTo>
                  <a:pt x="16800" y="67900"/>
                </a:lnTo>
                <a:lnTo>
                  <a:pt x="17150" y="68180"/>
                </a:lnTo>
                <a:lnTo>
                  <a:pt x="17340" y="68280"/>
                </a:lnTo>
                <a:lnTo>
                  <a:pt x="17510" y="68290"/>
                </a:lnTo>
                <a:lnTo>
                  <a:pt x="17690" y="68190"/>
                </a:lnTo>
                <a:lnTo>
                  <a:pt x="18040" y="67870"/>
                </a:lnTo>
                <a:lnTo>
                  <a:pt x="18270" y="67780"/>
                </a:lnTo>
                <a:lnTo>
                  <a:pt x="18650" y="67700"/>
                </a:lnTo>
                <a:lnTo>
                  <a:pt x="19080" y="67560"/>
                </a:lnTo>
                <a:lnTo>
                  <a:pt x="19410" y="67400"/>
                </a:lnTo>
                <a:lnTo>
                  <a:pt x="19520" y="67460"/>
                </a:lnTo>
                <a:lnTo>
                  <a:pt x="19710" y="67600"/>
                </a:lnTo>
                <a:lnTo>
                  <a:pt x="20060" y="68040"/>
                </a:lnTo>
                <a:lnTo>
                  <a:pt x="20380" y="68260"/>
                </a:lnTo>
                <a:lnTo>
                  <a:pt x="20700" y="68290"/>
                </a:lnTo>
                <a:lnTo>
                  <a:pt x="24830" y="67410"/>
                </a:lnTo>
                <a:lnTo>
                  <a:pt x="24710" y="67180"/>
                </a:lnTo>
                <a:lnTo>
                  <a:pt x="24790" y="66840"/>
                </a:lnTo>
                <a:lnTo>
                  <a:pt x="24930" y="66480"/>
                </a:lnTo>
                <a:lnTo>
                  <a:pt x="25000" y="66180"/>
                </a:lnTo>
                <a:lnTo>
                  <a:pt x="24930" y="65750"/>
                </a:lnTo>
                <a:lnTo>
                  <a:pt x="24940" y="65600"/>
                </a:lnTo>
                <a:lnTo>
                  <a:pt x="25020" y="65440"/>
                </a:lnTo>
                <a:lnTo>
                  <a:pt x="25210" y="65150"/>
                </a:lnTo>
                <a:lnTo>
                  <a:pt x="25250" y="64970"/>
                </a:lnTo>
                <a:lnTo>
                  <a:pt x="24850" y="64780"/>
                </a:lnTo>
                <a:lnTo>
                  <a:pt x="24630" y="64450"/>
                </a:lnTo>
                <a:lnTo>
                  <a:pt x="24540" y="64030"/>
                </a:lnTo>
                <a:lnTo>
                  <a:pt x="24450" y="62910"/>
                </a:lnTo>
                <a:lnTo>
                  <a:pt x="24490" y="62770"/>
                </a:lnTo>
                <a:lnTo>
                  <a:pt x="24610" y="62790"/>
                </a:lnTo>
                <a:lnTo>
                  <a:pt x="24730" y="62920"/>
                </a:lnTo>
                <a:lnTo>
                  <a:pt x="24930" y="63130"/>
                </a:lnTo>
                <a:lnTo>
                  <a:pt x="25110" y="63190"/>
                </a:lnTo>
                <a:lnTo>
                  <a:pt x="25250" y="63120"/>
                </a:lnTo>
                <a:lnTo>
                  <a:pt x="25290" y="63010"/>
                </a:lnTo>
                <a:lnTo>
                  <a:pt x="25300" y="62900"/>
                </a:lnTo>
                <a:lnTo>
                  <a:pt x="25320" y="62810"/>
                </a:lnTo>
                <a:lnTo>
                  <a:pt x="25380" y="62680"/>
                </a:lnTo>
                <a:lnTo>
                  <a:pt x="25430" y="62610"/>
                </a:lnTo>
                <a:lnTo>
                  <a:pt x="25500" y="62550"/>
                </a:lnTo>
                <a:lnTo>
                  <a:pt x="26010" y="62210"/>
                </a:lnTo>
                <a:lnTo>
                  <a:pt x="26120" y="62170"/>
                </a:lnTo>
                <a:lnTo>
                  <a:pt x="26630" y="62150"/>
                </a:lnTo>
                <a:lnTo>
                  <a:pt x="27070" y="62340"/>
                </a:lnTo>
                <a:lnTo>
                  <a:pt x="27760" y="62830"/>
                </a:lnTo>
                <a:lnTo>
                  <a:pt x="27810" y="62870"/>
                </a:lnTo>
                <a:lnTo>
                  <a:pt x="28250" y="63010"/>
                </a:lnTo>
                <a:lnTo>
                  <a:pt x="28420" y="63130"/>
                </a:lnTo>
                <a:lnTo>
                  <a:pt x="28540" y="63380"/>
                </a:lnTo>
                <a:lnTo>
                  <a:pt x="28770" y="64140"/>
                </a:lnTo>
                <a:lnTo>
                  <a:pt x="28870" y="64360"/>
                </a:lnTo>
                <a:lnTo>
                  <a:pt x="28930" y="64440"/>
                </a:lnTo>
                <a:lnTo>
                  <a:pt x="29090" y="64600"/>
                </a:lnTo>
                <a:lnTo>
                  <a:pt x="29140" y="64660"/>
                </a:lnTo>
                <a:lnTo>
                  <a:pt x="29180" y="64900"/>
                </a:lnTo>
                <a:lnTo>
                  <a:pt x="29160" y="64900"/>
                </a:lnTo>
                <a:lnTo>
                  <a:pt x="29160" y="64950"/>
                </a:lnTo>
                <a:lnTo>
                  <a:pt x="29150" y="65010"/>
                </a:lnTo>
                <a:lnTo>
                  <a:pt x="29170" y="65060"/>
                </a:lnTo>
                <a:lnTo>
                  <a:pt x="29370" y="65120"/>
                </a:lnTo>
                <a:lnTo>
                  <a:pt x="29360" y="65180"/>
                </a:lnTo>
                <a:lnTo>
                  <a:pt x="29320" y="65240"/>
                </a:lnTo>
                <a:lnTo>
                  <a:pt x="29300" y="65290"/>
                </a:lnTo>
                <a:lnTo>
                  <a:pt x="29250" y="65370"/>
                </a:lnTo>
                <a:lnTo>
                  <a:pt x="29240" y="65440"/>
                </a:lnTo>
                <a:lnTo>
                  <a:pt x="29260" y="65510"/>
                </a:lnTo>
                <a:lnTo>
                  <a:pt x="29400" y="65640"/>
                </a:lnTo>
                <a:lnTo>
                  <a:pt x="29440" y="65710"/>
                </a:lnTo>
                <a:lnTo>
                  <a:pt x="29450" y="65820"/>
                </a:lnTo>
                <a:lnTo>
                  <a:pt x="29490" y="66010"/>
                </a:lnTo>
                <a:lnTo>
                  <a:pt x="29640" y="66000"/>
                </a:lnTo>
                <a:lnTo>
                  <a:pt x="29890" y="65870"/>
                </a:lnTo>
                <a:lnTo>
                  <a:pt x="29980" y="65960"/>
                </a:lnTo>
                <a:lnTo>
                  <a:pt x="30180" y="66280"/>
                </a:lnTo>
                <a:lnTo>
                  <a:pt x="30270" y="66400"/>
                </a:lnTo>
                <a:lnTo>
                  <a:pt x="30330" y="66680"/>
                </a:lnTo>
                <a:lnTo>
                  <a:pt x="30350" y="66760"/>
                </a:lnTo>
                <a:lnTo>
                  <a:pt x="30430" y="66840"/>
                </a:lnTo>
                <a:lnTo>
                  <a:pt x="30490" y="66840"/>
                </a:lnTo>
                <a:lnTo>
                  <a:pt x="30540" y="66850"/>
                </a:lnTo>
                <a:lnTo>
                  <a:pt x="30570" y="66970"/>
                </a:lnTo>
                <a:lnTo>
                  <a:pt x="30480" y="67060"/>
                </a:lnTo>
                <a:lnTo>
                  <a:pt x="30420" y="67150"/>
                </a:lnTo>
                <a:lnTo>
                  <a:pt x="30400" y="67250"/>
                </a:lnTo>
                <a:lnTo>
                  <a:pt x="30390" y="67340"/>
                </a:lnTo>
                <a:lnTo>
                  <a:pt x="30360" y="67430"/>
                </a:lnTo>
                <a:lnTo>
                  <a:pt x="30320" y="67520"/>
                </a:lnTo>
                <a:lnTo>
                  <a:pt x="30270" y="67590"/>
                </a:lnTo>
                <a:lnTo>
                  <a:pt x="30160" y="67690"/>
                </a:lnTo>
                <a:lnTo>
                  <a:pt x="30100" y="67790"/>
                </a:lnTo>
                <a:lnTo>
                  <a:pt x="30130" y="67850"/>
                </a:lnTo>
                <a:lnTo>
                  <a:pt x="30270" y="67840"/>
                </a:lnTo>
                <a:lnTo>
                  <a:pt x="30390" y="67720"/>
                </a:lnTo>
                <a:lnTo>
                  <a:pt x="30470" y="67800"/>
                </a:lnTo>
                <a:lnTo>
                  <a:pt x="30540" y="67860"/>
                </a:lnTo>
                <a:lnTo>
                  <a:pt x="30590" y="67870"/>
                </a:lnTo>
                <a:lnTo>
                  <a:pt x="30670" y="67860"/>
                </a:lnTo>
                <a:lnTo>
                  <a:pt x="30740" y="67820"/>
                </a:lnTo>
                <a:lnTo>
                  <a:pt x="30820" y="67790"/>
                </a:lnTo>
                <a:lnTo>
                  <a:pt x="30890" y="67790"/>
                </a:lnTo>
                <a:lnTo>
                  <a:pt x="30950" y="67830"/>
                </a:lnTo>
                <a:lnTo>
                  <a:pt x="30990" y="67900"/>
                </a:lnTo>
                <a:lnTo>
                  <a:pt x="30990" y="67990"/>
                </a:lnTo>
                <a:lnTo>
                  <a:pt x="30890" y="68470"/>
                </a:lnTo>
                <a:lnTo>
                  <a:pt x="30850" y="70260"/>
                </a:lnTo>
                <a:lnTo>
                  <a:pt x="30970" y="71730"/>
                </a:lnTo>
                <a:lnTo>
                  <a:pt x="31020" y="71900"/>
                </a:lnTo>
                <a:lnTo>
                  <a:pt x="31240" y="72390"/>
                </a:lnTo>
                <a:lnTo>
                  <a:pt x="31240" y="72460"/>
                </a:lnTo>
                <a:lnTo>
                  <a:pt x="31220" y="72530"/>
                </a:lnTo>
                <a:lnTo>
                  <a:pt x="31130" y="72560"/>
                </a:lnTo>
                <a:lnTo>
                  <a:pt x="30960" y="72580"/>
                </a:lnTo>
                <a:lnTo>
                  <a:pt x="30890" y="72620"/>
                </a:lnTo>
                <a:lnTo>
                  <a:pt x="30740" y="72750"/>
                </a:lnTo>
                <a:lnTo>
                  <a:pt x="30670" y="72790"/>
                </a:lnTo>
                <a:lnTo>
                  <a:pt x="30520" y="72850"/>
                </a:lnTo>
                <a:lnTo>
                  <a:pt x="30470" y="72890"/>
                </a:lnTo>
                <a:lnTo>
                  <a:pt x="30440" y="72930"/>
                </a:lnTo>
                <a:lnTo>
                  <a:pt x="30440" y="73020"/>
                </a:lnTo>
                <a:lnTo>
                  <a:pt x="30470" y="73080"/>
                </a:lnTo>
                <a:lnTo>
                  <a:pt x="30540" y="73210"/>
                </a:lnTo>
                <a:lnTo>
                  <a:pt x="30580" y="73370"/>
                </a:lnTo>
                <a:lnTo>
                  <a:pt x="30610" y="73440"/>
                </a:lnTo>
                <a:lnTo>
                  <a:pt x="30650" y="73500"/>
                </a:lnTo>
                <a:lnTo>
                  <a:pt x="30720" y="73540"/>
                </a:lnTo>
                <a:lnTo>
                  <a:pt x="30940" y="73600"/>
                </a:lnTo>
                <a:lnTo>
                  <a:pt x="31100" y="73610"/>
                </a:lnTo>
                <a:lnTo>
                  <a:pt x="31170" y="73640"/>
                </a:lnTo>
                <a:lnTo>
                  <a:pt x="31650" y="74030"/>
                </a:lnTo>
                <a:lnTo>
                  <a:pt x="31720" y="74110"/>
                </a:lnTo>
                <a:lnTo>
                  <a:pt x="31770" y="74190"/>
                </a:lnTo>
                <a:lnTo>
                  <a:pt x="31810" y="74270"/>
                </a:lnTo>
                <a:lnTo>
                  <a:pt x="31800" y="74350"/>
                </a:lnTo>
                <a:lnTo>
                  <a:pt x="31790" y="74400"/>
                </a:lnTo>
                <a:lnTo>
                  <a:pt x="31660" y="74750"/>
                </a:lnTo>
                <a:lnTo>
                  <a:pt x="31550" y="75230"/>
                </a:lnTo>
                <a:lnTo>
                  <a:pt x="31580" y="75840"/>
                </a:lnTo>
                <a:lnTo>
                  <a:pt x="31540" y="75960"/>
                </a:lnTo>
                <a:lnTo>
                  <a:pt x="31450" y="76100"/>
                </a:lnTo>
                <a:lnTo>
                  <a:pt x="31090" y="76470"/>
                </a:lnTo>
                <a:lnTo>
                  <a:pt x="30810" y="76610"/>
                </a:lnTo>
                <a:lnTo>
                  <a:pt x="30700" y="76690"/>
                </a:lnTo>
                <a:lnTo>
                  <a:pt x="30610" y="76810"/>
                </a:lnTo>
                <a:lnTo>
                  <a:pt x="30440" y="76900"/>
                </a:lnTo>
                <a:lnTo>
                  <a:pt x="30370" y="76900"/>
                </a:lnTo>
                <a:lnTo>
                  <a:pt x="30300" y="76920"/>
                </a:lnTo>
                <a:lnTo>
                  <a:pt x="30060" y="77020"/>
                </a:lnTo>
                <a:lnTo>
                  <a:pt x="29980" y="77030"/>
                </a:lnTo>
                <a:lnTo>
                  <a:pt x="29900" y="77030"/>
                </a:lnTo>
                <a:lnTo>
                  <a:pt x="29760" y="76990"/>
                </a:lnTo>
                <a:lnTo>
                  <a:pt x="29700" y="76980"/>
                </a:lnTo>
                <a:lnTo>
                  <a:pt x="29660" y="77000"/>
                </a:lnTo>
                <a:lnTo>
                  <a:pt x="29650" y="77070"/>
                </a:lnTo>
                <a:lnTo>
                  <a:pt x="29650" y="77360"/>
                </a:lnTo>
                <a:lnTo>
                  <a:pt x="29640" y="77410"/>
                </a:lnTo>
                <a:lnTo>
                  <a:pt x="29610" y="77450"/>
                </a:lnTo>
                <a:lnTo>
                  <a:pt x="29530" y="77460"/>
                </a:lnTo>
                <a:lnTo>
                  <a:pt x="29480" y="77440"/>
                </a:lnTo>
                <a:lnTo>
                  <a:pt x="29410" y="77360"/>
                </a:lnTo>
                <a:lnTo>
                  <a:pt x="29350" y="77360"/>
                </a:lnTo>
                <a:lnTo>
                  <a:pt x="29270" y="77390"/>
                </a:lnTo>
                <a:lnTo>
                  <a:pt x="29130" y="77490"/>
                </a:lnTo>
                <a:lnTo>
                  <a:pt x="29040" y="77530"/>
                </a:lnTo>
                <a:lnTo>
                  <a:pt x="28960" y="77540"/>
                </a:lnTo>
                <a:lnTo>
                  <a:pt x="28910" y="77520"/>
                </a:lnTo>
                <a:lnTo>
                  <a:pt x="28780" y="77440"/>
                </a:lnTo>
                <a:lnTo>
                  <a:pt x="28730" y="77420"/>
                </a:lnTo>
                <a:lnTo>
                  <a:pt x="28660" y="77420"/>
                </a:lnTo>
                <a:lnTo>
                  <a:pt x="28600" y="77420"/>
                </a:lnTo>
                <a:lnTo>
                  <a:pt x="28490" y="77430"/>
                </a:lnTo>
                <a:lnTo>
                  <a:pt x="28460" y="77440"/>
                </a:lnTo>
                <a:lnTo>
                  <a:pt x="28280" y="77530"/>
                </a:lnTo>
                <a:lnTo>
                  <a:pt x="28230" y="77550"/>
                </a:lnTo>
                <a:lnTo>
                  <a:pt x="28170" y="77550"/>
                </a:lnTo>
                <a:lnTo>
                  <a:pt x="28100" y="77550"/>
                </a:lnTo>
                <a:lnTo>
                  <a:pt x="27790" y="77500"/>
                </a:lnTo>
                <a:lnTo>
                  <a:pt x="27660" y="77500"/>
                </a:lnTo>
                <a:lnTo>
                  <a:pt x="27590" y="77520"/>
                </a:lnTo>
                <a:lnTo>
                  <a:pt x="27530" y="77530"/>
                </a:lnTo>
                <a:lnTo>
                  <a:pt x="27470" y="77560"/>
                </a:lnTo>
                <a:lnTo>
                  <a:pt x="27320" y="77670"/>
                </a:lnTo>
                <a:lnTo>
                  <a:pt x="27180" y="77730"/>
                </a:lnTo>
                <a:lnTo>
                  <a:pt x="27140" y="77750"/>
                </a:lnTo>
                <a:lnTo>
                  <a:pt x="27110" y="77780"/>
                </a:lnTo>
                <a:lnTo>
                  <a:pt x="27070" y="77830"/>
                </a:lnTo>
                <a:lnTo>
                  <a:pt x="27040" y="77870"/>
                </a:lnTo>
                <a:lnTo>
                  <a:pt x="27020" y="77910"/>
                </a:lnTo>
                <a:lnTo>
                  <a:pt x="26920" y="78360"/>
                </a:lnTo>
                <a:lnTo>
                  <a:pt x="26850" y="78540"/>
                </a:lnTo>
                <a:lnTo>
                  <a:pt x="26830" y="78570"/>
                </a:lnTo>
                <a:lnTo>
                  <a:pt x="26800" y="78600"/>
                </a:lnTo>
                <a:lnTo>
                  <a:pt x="26760" y="78620"/>
                </a:lnTo>
                <a:lnTo>
                  <a:pt x="26710" y="78630"/>
                </a:lnTo>
                <a:lnTo>
                  <a:pt x="26500" y="78630"/>
                </a:lnTo>
                <a:lnTo>
                  <a:pt x="26470" y="78640"/>
                </a:lnTo>
                <a:lnTo>
                  <a:pt x="26410" y="78660"/>
                </a:lnTo>
                <a:lnTo>
                  <a:pt x="26370" y="78690"/>
                </a:lnTo>
                <a:lnTo>
                  <a:pt x="26340" y="78720"/>
                </a:lnTo>
                <a:lnTo>
                  <a:pt x="26320" y="78830"/>
                </a:lnTo>
                <a:lnTo>
                  <a:pt x="26450" y="78960"/>
                </a:lnTo>
                <a:lnTo>
                  <a:pt x="26380" y="79090"/>
                </a:lnTo>
                <a:lnTo>
                  <a:pt x="26380" y="79160"/>
                </a:lnTo>
                <a:lnTo>
                  <a:pt x="26490" y="79170"/>
                </a:lnTo>
                <a:lnTo>
                  <a:pt x="26560" y="79210"/>
                </a:lnTo>
                <a:lnTo>
                  <a:pt x="26590" y="79290"/>
                </a:lnTo>
                <a:lnTo>
                  <a:pt x="26600" y="79410"/>
                </a:lnTo>
                <a:lnTo>
                  <a:pt x="26650" y="79500"/>
                </a:lnTo>
                <a:lnTo>
                  <a:pt x="26740" y="79510"/>
                </a:lnTo>
                <a:lnTo>
                  <a:pt x="26840" y="79510"/>
                </a:lnTo>
                <a:lnTo>
                  <a:pt x="26890" y="79550"/>
                </a:lnTo>
                <a:lnTo>
                  <a:pt x="26890" y="7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