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Lékoumou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Republic of Congo • State Map | Fully Editable Vector Shape</a:t>
            </a:r>
          </a:p>
        </p:txBody>
      </p:sp>
      <p:sp>
        <p:nvSpPr>
          <p:cNvPr id="101" name="Lékoumo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910" y="68950"/>
                </a:moveTo>
                <a:lnTo>
                  <a:pt x="42010" y="69110"/>
                </a:lnTo>
                <a:lnTo>
                  <a:pt x="42120" y="69390"/>
                </a:lnTo>
                <a:lnTo>
                  <a:pt x="42420" y="69670"/>
                </a:lnTo>
                <a:lnTo>
                  <a:pt x="42450" y="69750"/>
                </a:lnTo>
                <a:lnTo>
                  <a:pt x="42460" y="69800"/>
                </a:lnTo>
                <a:lnTo>
                  <a:pt x="42440" y="69840"/>
                </a:lnTo>
                <a:lnTo>
                  <a:pt x="42400" y="69870"/>
                </a:lnTo>
                <a:lnTo>
                  <a:pt x="42350" y="69890"/>
                </a:lnTo>
                <a:lnTo>
                  <a:pt x="42210" y="69920"/>
                </a:lnTo>
                <a:lnTo>
                  <a:pt x="42150" y="69990"/>
                </a:lnTo>
                <a:lnTo>
                  <a:pt x="42180" y="70060"/>
                </a:lnTo>
                <a:lnTo>
                  <a:pt x="42230" y="70120"/>
                </a:lnTo>
                <a:lnTo>
                  <a:pt x="42390" y="70230"/>
                </a:lnTo>
                <a:lnTo>
                  <a:pt x="42460" y="70270"/>
                </a:lnTo>
                <a:lnTo>
                  <a:pt x="42520" y="70270"/>
                </a:lnTo>
                <a:lnTo>
                  <a:pt x="42570" y="70230"/>
                </a:lnTo>
                <a:lnTo>
                  <a:pt x="42630" y="70190"/>
                </a:lnTo>
                <a:lnTo>
                  <a:pt x="42710" y="70180"/>
                </a:lnTo>
                <a:lnTo>
                  <a:pt x="42810" y="70260"/>
                </a:lnTo>
                <a:lnTo>
                  <a:pt x="42830" y="70330"/>
                </a:lnTo>
                <a:lnTo>
                  <a:pt x="42800" y="70410"/>
                </a:lnTo>
                <a:lnTo>
                  <a:pt x="42730" y="70470"/>
                </a:lnTo>
                <a:lnTo>
                  <a:pt x="42580" y="70560"/>
                </a:lnTo>
                <a:lnTo>
                  <a:pt x="42450" y="70690"/>
                </a:lnTo>
                <a:lnTo>
                  <a:pt x="42310" y="70800"/>
                </a:lnTo>
                <a:lnTo>
                  <a:pt x="42270" y="70860"/>
                </a:lnTo>
                <a:lnTo>
                  <a:pt x="42290" y="70940"/>
                </a:lnTo>
                <a:lnTo>
                  <a:pt x="42330" y="71000"/>
                </a:lnTo>
                <a:lnTo>
                  <a:pt x="42400" y="71060"/>
                </a:lnTo>
                <a:lnTo>
                  <a:pt x="42470" y="71080"/>
                </a:lnTo>
                <a:lnTo>
                  <a:pt x="42640" y="71080"/>
                </a:lnTo>
                <a:lnTo>
                  <a:pt x="42730" y="71090"/>
                </a:lnTo>
                <a:lnTo>
                  <a:pt x="42810" y="71130"/>
                </a:lnTo>
                <a:lnTo>
                  <a:pt x="42920" y="71190"/>
                </a:lnTo>
                <a:lnTo>
                  <a:pt x="43010" y="71220"/>
                </a:lnTo>
                <a:lnTo>
                  <a:pt x="43100" y="71210"/>
                </a:lnTo>
                <a:lnTo>
                  <a:pt x="43280" y="71110"/>
                </a:lnTo>
                <a:lnTo>
                  <a:pt x="43360" y="71090"/>
                </a:lnTo>
                <a:lnTo>
                  <a:pt x="43450" y="71100"/>
                </a:lnTo>
                <a:lnTo>
                  <a:pt x="43550" y="71160"/>
                </a:lnTo>
                <a:lnTo>
                  <a:pt x="43630" y="71200"/>
                </a:lnTo>
                <a:lnTo>
                  <a:pt x="43730" y="71200"/>
                </a:lnTo>
                <a:lnTo>
                  <a:pt x="43830" y="71190"/>
                </a:lnTo>
                <a:lnTo>
                  <a:pt x="43960" y="71220"/>
                </a:lnTo>
                <a:lnTo>
                  <a:pt x="44000" y="71280"/>
                </a:lnTo>
                <a:lnTo>
                  <a:pt x="44000" y="71360"/>
                </a:lnTo>
                <a:lnTo>
                  <a:pt x="43970" y="71450"/>
                </a:lnTo>
                <a:lnTo>
                  <a:pt x="43830" y="71690"/>
                </a:lnTo>
                <a:lnTo>
                  <a:pt x="43800" y="71790"/>
                </a:lnTo>
                <a:lnTo>
                  <a:pt x="43790" y="71890"/>
                </a:lnTo>
                <a:lnTo>
                  <a:pt x="43830" y="71930"/>
                </a:lnTo>
                <a:lnTo>
                  <a:pt x="43880" y="71900"/>
                </a:lnTo>
                <a:lnTo>
                  <a:pt x="43970" y="71800"/>
                </a:lnTo>
                <a:lnTo>
                  <a:pt x="44020" y="71810"/>
                </a:lnTo>
                <a:lnTo>
                  <a:pt x="44040" y="71860"/>
                </a:lnTo>
                <a:lnTo>
                  <a:pt x="44060" y="72030"/>
                </a:lnTo>
                <a:lnTo>
                  <a:pt x="44390" y="72950"/>
                </a:lnTo>
                <a:lnTo>
                  <a:pt x="44430" y="73100"/>
                </a:lnTo>
                <a:lnTo>
                  <a:pt x="44410" y="73190"/>
                </a:lnTo>
                <a:lnTo>
                  <a:pt x="44350" y="73270"/>
                </a:lnTo>
                <a:lnTo>
                  <a:pt x="44280" y="73320"/>
                </a:lnTo>
                <a:lnTo>
                  <a:pt x="44130" y="73400"/>
                </a:lnTo>
                <a:lnTo>
                  <a:pt x="44060" y="73450"/>
                </a:lnTo>
                <a:lnTo>
                  <a:pt x="44010" y="73510"/>
                </a:lnTo>
                <a:lnTo>
                  <a:pt x="43980" y="73570"/>
                </a:lnTo>
                <a:lnTo>
                  <a:pt x="43960" y="73690"/>
                </a:lnTo>
                <a:lnTo>
                  <a:pt x="43940" y="73740"/>
                </a:lnTo>
                <a:lnTo>
                  <a:pt x="43910" y="73790"/>
                </a:lnTo>
                <a:lnTo>
                  <a:pt x="43870" y="73820"/>
                </a:lnTo>
                <a:lnTo>
                  <a:pt x="43750" y="73910"/>
                </a:lnTo>
                <a:lnTo>
                  <a:pt x="43680" y="73980"/>
                </a:lnTo>
                <a:lnTo>
                  <a:pt x="43650" y="74050"/>
                </a:lnTo>
                <a:lnTo>
                  <a:pt x="43630" y="74090"/>
                </a:lnTo>
                <a:lnTo>
                  <a:pt x="43580" y="74190"/>
                </a:lnTo>
                <a:lnTo>
                  <a:pt x="42820" y="74640"/>
                </a:lnTo>
                <a:lnTo>
                  <a:pt x="42620" y="74800"/>
                </a:lnTo>
                <a:lnTo>
                  <a:pt x="42580" y="74870"/>
                </a:lnTo>
                <a:lnTo>
                  <a:pt x="42550" y="74950"/>
                </a:lnTo>
                <a:lnTo>
                  <a:pt x="42380" y="75570"/>
                </a:lnTo>
                <a:lnTo>
                  <a:pt x="42220" y="75920"/>
                </a:lnTo>
                <a:lnTo>
                  <a:pt x="42190" y="76030"/>
                </a:lnTo>
                <a:lnTo>
                  <a:pt x="42180" y="76170"/>
                </a:lnTo>
                <a:lnTo>
                  <a:pt x="42190" y="76250"/>
                </a:lnTo>
                <a:lnTo>
                  <a:pt x="42180" y="76280"/>
                </a:lnTo>
                <a:lnTo>
                  <a:pt x="42150" y="76320"/>
                </a:lnTo>
                <a:lnTo>
                  <a:pt x="42050" y="76380"/>
                </a:lnTo>
                <a:lnTo>
                  <a:pt x="42010" y="76430"/>
                </a:lnTo>
                <a:lnTo>
                  <a:pt x="41920" y="76650"/>
                </a:lnTo>
                <a:lnTo>
                  <a:pt x="41870" y="76720"/>
                </a:lnTo>
                <a:lnTo>
                  <a:pt x="41820" y="76770"/>
                </a:lnTo>
                <a:lnTo>
                  <a:pt x="41760" y="76810"/>
                </a:lnTo>
                <a:lnTo>
                  <a:pt x="41740" y="76840"/>
                </a:lnTo>
                <a:lnTo>
                  <a:pt x="41740" y="76880"/>
                </a:lnTo>
                <a:lnTo>
                  <a:pt x="41760" y="76930"/>
                </a:lnTo>
                <a:lnTo>
                  <a:pt x="41750" y="76990"/>
                </a:lnTo>
                <a:lnTo>
                  <a:pt x="41710" y="77030"/>
                </a:lnTo>
                <a:lnTo>
                  <a:pt x="41580" y="77090"/>
                </a:lnTo>
                <a:lnTo>
                  <a:pt x="41480" y="77150"/>
                </a:lnTo>
                <a:lnTo>
                  <a:pt x="41440" y="77190"/>
                </a:lnTo>
                <a:lnTo>
                  <a:pt x="41400" y="77240"/>
                </a:lnTo>
                <a:lnTo>
                  <a:pt x="41330" y="77420"/>
                </a:lnTo>
                <a:lnTo>
                  <a:pt x="41310" y="77450"/>
                </a:lnTo>
                <a:lnTo>
                  <a:pt x="41140" y="77550"/>
                </a:lnTo>
                <a:lnTo>
                  <a:pt x="41090" y="77600"/>
                </a:lnTo>
                <a:lnTo>
                  <a:pt x="41050" y="77670"/>
                </a:lnTo>
                <a:lnTo>
                  <a:pt x="40980" y="77800"/>
                </a:lnTo>
                <a:lnTo>
                  <a:pt x="40940" y="77870"/>
                </a:lnTo>
                <a:lnTo>
                  <a:pt x="40550" y="78300"/>
                </a:lnTo>
                <a:lnTo>
                  <a:pt x="40530" y="78320"/>
                </a:lnTo>
                <a:lnTo>
                  <a:pt x="40460" y="78350"/>
                </a:lnTo>
                <a:lnTo>
                  <a:pt x="40300" y="78460"/>
                </a:lnTo>
                <a:lnTo>
                  <a:pt x="40080" y="78670"/>
                </a:lnTo>
                <a:lnTo>
                  <a:pt x="40040" y="78720"/>
                </a:lnTo>
                <a:lnTo>
                  <a:pt x="40030" y="78750"/>
                </a:lnTo>
                <a:lnTo>
                  <a:pt x="40030" y="78770"/>
                </a:lnTo>
                <a:lnTo>
                  <a:pt x="40030" y="78790"/>
                </a:lnTo>
                <a:lnTo>
                  <a:pt x="40040" y="78840"/>
                </a:lnTo>
                <a:lnTo>
                  <a:pt x="40020" y="78910"/>
                </a:lnTo>
                <a:lnTo>
                  <a:pt x="39950" y="79060"/>
                </a:lnTo>
                <a:lnTo>
                  <a:pt x="39900" y="79180"/>
                </a:lnTo>
                <a:lnTo>
                  <a:pt x="39780" y="79400"/>
                </a:lnTo>
                <a:lnTo>
                  <a:pt x="39710" y="79490"/>
                </a:lnTo>
                <a:lnTo>
                  <a:pt x="39590" y="79590"/>
                </a:lnTo>
                <a:lnTo>
                  <a:pt x="39580" y="79610"/>
                </a:lnTo>
                <a:lnTo>
                  <a:pt x="39580" y="79640"/>
                </a:lnTo>
                <a:lnTo>
                  <a:pt x="39590" y="79760"/>
                </a:lnTo>
                <a:lnTo>
                  <a:pt x="39580" y="79850"/>
                </a:lnTo>
                <a:lnTo>
                  <a:pt x="39560" y="79890"/>
                </a:lnTo>
                <a:lnTo>
                  <a:pt x="39530" y="79930"/>
                </a:lnTo>
                <a:lnTo>
                  <a:pt x="39410" y="80000"/>
                </a:lnTo>
                <a:lnTo>
                  <a:pt x="39010" y="80530"/>
                </a:lnTo>
                <a:lnTo>
                  <a:pt x="38830" y="80670"/>
                </a:lnTo>
                <a:lnTo>
                  <a:pt x="38760" y="80680"/>
                </a:lnTo>
                <a:lnTo>
                  <a:pt x="38660" y="80720"/>
                </a:lnTo>
                <a:lnTo>
                  <a:pt x="38610" y="80760"/>
                </a:lnTo>
                <a:lnTo>
                  <a:pt x="38570" y="80810"/>
                </a:lnTo>
                <a:lnTo>
                  <a:pt x="38550" y="80860"/>
                </a:lnTo>
                <a:lnTo>
                  <a:pt x="38530" y="80910"/>
                </a:lnTo>
                <a:lnTo>
                  <a:pt x="38530" y="80960"/>
                </a:lnTo>
                <a:lnTo>
                  <a:pt x="38540" y="81010"/>
                </a:lnTo>
                <a:lnTo>
                  <a:pt x="38550" y="81080"/>
                </a:lnTo>
                <a:lnTo>
                  <a:pt x="38540" y="81160"/>
                </a:lnTo>
                <a:lnTo>
                  <a:pt x="38490" y="81290"/>
                </a:lnTo>
                <a:lnTo>
                  <a:pt x="38460" y="81350"/>
                </a:lnTo>
                <a:lnTo>
                  <a:pt x="38420" y="81390"/>
                </a:lnTo>
                <a:lnTo>
                  <a:pt x="38300" y="81430"/>
                </a:lnTo>
                <a:lnTo>
                  <a:pt x="38210" y="81480"/>
                </a:lnTo>
                <a:lnTo>
                  <a:pt x="38070" y="81580"/>
                </a:lnTo>
                <a:lnTo>
                  <a:pt x="38000" y="81650"/>
                </a:lnTo>
                <a:lnTo>
                  <a:pt x="37940" y="81740"/>
                </a:lnTo>
                <a:lnTo>
                  <a:pt x="37930" y="81800"/>
                </a:lnTo>
                <a:lnTo>
                  <a:pt x="37930" y="81940"/>
                </a:lnTo>
                <a:lnTo>
                  <a:pt x="37920" y="82030"/>
                </a:lnTo>
                <a:lnTo>
                  <a:pt x="37880" y="82060"/>
                </a:lnTo>
                <a:lnTo>
                  <a:pt x="37830" y="82060"/>
                </a:lnTo>
                <a:lnTo>
                  <a:pt x="37770" y="82050"/>
                </a:lnTo>
                <a:lnTo>
                  <a:pt x="37670" y="82060"/>
                </a:lnTo>
                <a:lnTo>
                  <a:pt x="37620" y="82060"/>
                </a:lnTo>
                <a:lnTo>
                  <a:pt x="37460" y="82010"/>
                </a:lnTo>
                <a:lnTo>
                  <a:pt x="37390" y="82000"/>
                </a:lnTo>
                <a:lnTo>
                  <a:pt x="37310" y="82010"/>
                </a:lnTo>
                <a:lnTo>
                  <a:pt x="37220" y="82040"/>
                </a:lnTo>
                <a:lnTo>
                  <a:pt x="37200" y="82080"/>
                </a:lnTo>
                <a:lnTo>
                  <a:pt x="37200" y="82190"/>
                </a:lnTo>
                <a:lnTo>
                  <a:pt x="37150" y="82230"/>
                </a:lnTo>
                <a:lnTo>
                  <a:pt x="36980" y="82340"/>
                </a:lnTo>
                <a:lnTo>
                  <a:pt x="36910" y="82370"/>
                </a:lnTo>
                <a:lnTo>
                  <a:pt x="36840" y="82370"/>
                </a:lnTo>
                <a:lnTo>
                  <a:pt x="36790" y="82360"/>
                </a:lnTo>
                <a:lnTo>
                  <a:pt x="36740" y="82330"/>
                </a:lnTo>
                <a:lnTo>
                  <a:pt x="36670" y="82320"/>
                </a:lnTo>
                <a:lnTo>
                  <a:pt x="36600" y="82320"/>
                </a:lnTo>
                <a:lnTo>
                  <a:pt x="36460" y="82350"/>
                </a:lnTo>
                <a:lnTo>
                  <a:pt x="36410" y="82370"/>
                </a:lnTo>
                <a:lnTo>
                  <a:pt x="36370" y="82390"/>
                </a:lnTo>
                <a:lnTo>
                  <a:pt x="36370" y="82420"/>
                </a:lnTo>
                <a:lnTo>
                  <a:pt x="36370" y="82440"/>
                </a:lnTo>
                <a:lnTo>
                  <a:pt x="36380" y="82610"/>
                </a:lnTo>
                <a:lnTo>
                  <a:pt x="36400" y="82660"/>
                </a:lnTo>
                <a:lnTo>
                  <a:pt x="36450" y="82680"/>
                </a:lnTo>
                <a:lnTo>
                  <a:pt x="36500" y="82690"/>
                </a:lnTo>
                <a:lnTo>
                  <a:pt x="36550" y="82690"/>
                </a:lnTo>
                <a:lnTo>
                  <a:pt x="36590" y="82700"/>
                </a:lnTo>
                <a:lnTo>
                  <a:pt x="36600" y="82710"/>
                </a:lnTo>
                <a:lnTo>
                  <a:pt x="36610" y="82720"/>
                </a:lnTo>
                <a:lnTo>
                  <a:pt x="36570" y="82850"/>
                </a:lnTo>
                <a:lnTo>
                  <a:pt x="36580" y="82890"/>
                </a:lnTo>
                <a:lnTo>
                  <a:pt x="36620" y="82920"/>
                </a:lnTo>
                <a:lnTo>
                  <a:pt x="36700" y="82960"/>
                </a:lnTo>
                <a:lnTo>
                  <a:pt x="36700" y="82990"/>
                </a:lnTo>
                <a:lnTo>
                  <a:pt x="36680" y="83060"/>
                </a:lnTo>
                <a:lnTo>
                  <a:pt x="36600" y="83200"/>
                </a:lnTo>
                <a:lnTo>
                  <a:pt x="36510" y="83290"/>
                </a:lnTo>
                <a:lnTo>
                  <a:pt x="36410" y="83380"/>
                </a:lnTo>
                <a:lnTo>
                  <a:pt x="36380" y="83460"/>
                </a:lnTo>
                <a:lnTo>
                  <a:pt x="36370" y="83530"/>
                </a:lnTo>
                <a:lnTo>
                  <a:pt x="36370" y="83620"/>
                </a:lnTo>
                <a:lnTo>
                  <a:pt x="36360" y="83710"/>
                </a:lnTo>
                <a:lnTo>
                  <a:pt x="36290" y="83840"/>
                </a:lnTo>
                <a:lnTo>
                  <a:pt x="36010" y="84120"/>
                </a:lnTo>
                <a:lnTo>
                  <a:pt x="35930" y="84230"/>
                </a:lnTo>
                <a:lnTo>
                  <a:pt x="35880" y="84320"/>
                </a:lnTo>
                <a:lnTo>
                  <a:pt x="35870" y="84400"/>
                </a:lnTo>
                <a:lnTo>
                  <a:pt x="35880" y="84560"/>
                </a:lnTo>
                <a:lnTo>
                  <a:pt x="35880" y="84640"/>
                </a:lnTo>
                <a:lnTo>
                  <a:pt x="35790" y="85030"/>
                </a:lnTo>
                <a:lnTo>
                  <a:pt x="35740" y="85110"/>
                </a:lnTo>
                <a:lnTo>
                  <a:pt x="35690" y="85180"/>
                </a:lnTo>
                <a:lnTo>
                  <a:pt x="35640" y="85210"/>
                </a:lnTo>
                <a:lnTo>
                  <a:pt x="35510" y="85270"/>
                </a:lnTo>
                <a:lnTo>
                  <a:pt x="35360" y="85310"/>
                </a:lnTo>
                <a:lnTo>
                  <a:pt x="35180" y="85350"/>
                </a:lnTo>
                <a:lnTo>
                  <a:pt x="35070" y="85360"/>
                </a:lnTo>
                <a:lnTo>
                  <a:pt x="34730" y="85290"/>
                </a:lnTo>
                <a:lnTo>
                  <a:pt x="34570" y="85280"/>
                </a:lnTo>
                <a:lnTo>
                  <a:pt x="34490" y="85260"/>
                </a:lnTo>
                <a:lnTo>
                  <a:pt x="34420" y="85220"/>
                </a:lnTo>
                <a:lnTo>
                  <a:pt x="34360" y="85160"/>
                </a:lnTo>
                <a:lnTo>
                  <a:pt x="34310" y="85080"/>
                </a:lnTo>
                <a:lnTo>
                  <a:pt x="34140" y="84580"/>
                </a:lnTo>
                <a:lnTo>
                  <a:pt x="34130" y="84500"/>
                </a:lnTo>
                <a:lnTo>
                  <a:pt x="34140" y="84420"/>
                </a:lnTo>
                <a:lnTo>
                  <a:pt x="34170" y="84340"/>
                </a:lnTo>
                <a:lnTo>
                  <a:pt x="34190" y="84270"/>
                </a:lnTo>
                <a:lnTo>
                  <a:pt x="34160" y="84190"/>
                </a:lnTo>
                <a:lnTo>
                  <a:pt x="34110" y="84110"/>
                </a:lnTo>
                <a:lnTo>
                  <a:pt x="34070" y="84060"/>
                </a:lnTo>
                <a:lnTo>
                  <a:pt x="34000" y="84040"/>
                </a:lnTo>
                <a:lnTo>
                  <a:pt x="33940" y="84090"/>
                </a:lnTo>
                <a:lnTo>
                  <a:pt x="33860" y="84080"/>
                </a:lnTo>
                <a:lnTo>
                  <a:pt x="33660" y="84040"/>
                </a:lnTo>
                <a:lnTo>
                  <a:pt x="33410" y="84080"/>
                </a:lnTo>
                <a:lnTo>
                  <a:pt x="33310" y="84080"/>
                </a:lnTo>
                <a:lnTo>
                  <a:pt x="33230" y="84050"/>
                </a:lnTo>
                <a:lnTo>
                  <a:pt x="33000" y="83890"/>
                </a:lnTo>
                <a:lnTo>
                  <a:pt x="32880" y="83880"/>
                </a:lnTo>
                <a:lnTo>
                  <a:pt x="32720" y="83900"/>
                </a:lnTo>
                <a:lnTo>
                  <a:pt x="32260" y="84060"/>
                </a:lnTo>
                <a:lnTo>
                  <a:pt x="32140" y="84080"/>
                </a:lnTo>
                <a:lnTo>
                  <a:pt x="31890" y="83990"/>
                </a:lnTo>
                <a:lnTo>
                  <a:pt x="31800" y="83980"/>
                </a:lnTo>
                <a:lnTo>
                  <a:pt x="31720" y="83980"/>
                </a:lnTo>
                <a:lnTo>
                  <a:pt x="31180" y="84030"/>
                </a:lnTo>
                <a:lnTo>
                  <a:pt x="30990" y="84060"/>
                </a:lnTo>
                <a:lnTo>
                  <a:pt x="30870" y="84070"/>
                </a:lnTo>
                <a:lnTo>
                  <a:pt x="30770" y="84060"/>
                </a:lnTo>
                <a:lnTo>
                  <a:pt x="30700" y="84010"/>
                </a:lnTo>
                <a:lnTo>
                  <a:pt x="30650" y="83950"/>
                </a:lnTo>
                <a:lnTo>
                  <a:pt x="30610" y="83880"/>
                </a:lnTo>
                <a:lnTo>
                  <a:pt x="30570" y="83820"/>
                </a:lnTo>
                <a:lnTo>
                  <a:pt x="30520" y="83790"/>
                </a:lnTo>
                <a:lnTo>
                  <a:pt x="30470" y="83780"/>
                </a:lnTo>
                <a:lnTo>
                  <a:pt x="30420" y="83760"/>
                </a:lnTo>
                <a:lnTo>
                  <a:pt x="30370" y="83720"/>
                </a:lnTo>
                <a:lnTo>
                  <a:pt x="30340" y="83650"/>
                </a:lnTo>
                <a:lnTo>
                  <a:pt x="30300" y="83580"/>
                </a:lnTo>
                <a:lnTo>
                  <a:pt x="30230" y="83510"/>
                </a:lnTo>
                <a:lnTo>
                  <a:pt x="29980" y="83430"/>
                </a:lnTo>
                <a:lnTo>
                  <a:pt x="29890" y="83380"/>
                </a:lnTo>
                <a:lnTo>
                  <a:pt x="29860" y="83350"/>
                </a:lnTo>
                <a:lnTo>
                  <a:pt x="29740" y="83310"/>
                </a:lnTo>
                <a:lnTo>
                  <a:pt x="29410" y="83060"/>
                </a:lnTo>
                <a:lnTo>
                  <a:pt x="29310" y="82840"/>
                </a:lnTo>
                <a:lnTo>
                  <a:pt x="29310" y="82450"/>
                </a:lnTo>
                <a:lnTo>
                  <a:pt x="29200" y="82390"/>
                </a:lnTo>
                <a:lnTo>
                  <a:pt x="29150" y="82340"/>
                </a:lnTo>
                <a:lnTo>
                  <a:pt x="29200" y="82260"/>
                </a:lnTo>
                <a:lnTo>
                  <a:pt x="29240" y="82210"/>
                </a:lnTo>
                <a:lnTo>
                  <a:pt x="29310" y="82010"/>
                </a:lnTo>
                <a:lnTo>
                  <a:pt x="29180" y="81980"/>
                </a:lnTo>
                <a:lnTo>
                  <a:pt x="29100" y="81880"/>
                </a:lnTo>
                <a:lnTo>
                  <a:pt x="28940" y="81400"/>
                </a:lnTo>
                <a:lnTo>
                  <a:pt x="28900" y="81330"/>
                </a:lnTo>
                <a:lnTo>
                  <a:pt x="28810" y="81230"/>
                </a:lnTo>
                <a:lnTo>
                  <a:pt x="28790" y="81180"/>
                </a:lnTo>
                <a:lnTo>
                  <a:pt x="28770" y="81070"/>
                </a:lnTo>
                <a:lnTo>
                  <a:pt x="28750" y="81010"/>
                </a:lnTo>
                <a:lnTo>
                  <a:pt x="28700" y="80990"/>
                </a:lnTo>
                <a:lnTo>
                  <a:pt x="28570" y="80970"/>
                </a:lnTo>
                <a:lnTo>
                  <a:pt x="28530" y="80950"/>
                </a:lnTo>
                <a:lnTo>
                  <a:pt x="28500" y="80790"/>
                </a:lnTo>
                <a:lnTo>
                  <a:pt x="28500" y="80660"/>
                </a:lnTo>
                <a:lnTo>
                  <a:pt x="28470" y="80570"/>
                </a:lnTo>
                <a:lnTo>
                  <a:pt x="28310" y="80510"/>
                </a:lnTo>
                <a:lnTo>
                  <a:pt x="28460" y="80440"/>
                </a:lnTo>
                <a:lnTo>
                  <a:pt x="28330" y="80250"/>
                </a:lnTo>
                <a:lnTo>
                  <a:pt x="28160" y="80200"/>
                </a:lnTo>
                <a:lnTo>
                  <a:pt x="27740" y="80220"/>
                </a:lnTo>
                <a:lnTo>
                  <a:pt x="27520" y="80120"/>
                </a:lnTo>
                <a:lnTo>
                  <a:pt x="27580" y="79850"/>
                </a:lnTo>
                <a:lnTo>
                  <a:pt x="27350" y="79800"/>
                </a:lnTo>
                <a:lnTo>
                  <a:pt x="27250" y="79820"/>
                </a:lnTo>
                <a:lnTo>
                  <a:pt x="27050" y="79920"/>
                </a:lnTo>
                <a:lnTo>
                  <a:pt x="26920" y="79940"/>
                </a:lnTo>
                <a:lnTo>
                  <a:pt x="26890" y="79890"/>
                </a:lnTo>
                <a:lnTo>
                  <a:pt x="26890" y="79550"/>
                </a:lnTo>
                <a:lnTo>
                  <a:pt x="26840" y="79510"/>
                </a:lnTo>
                <a:lnTo>
                  <a:pt x="26740" y="79510"/>
                </a:lnTo>
                <a:lnTo>
                  <a:pt x="26650" y="79500"/>
                </a:lnTo>
                <a:lnTo>
                  <a:pt x="26600" y="79410"/>
                </a:lnTo>
                <a:lnTo>
                  <a:pt x="26590" y="79290"/>
                </a:lnTo>
                <a:lnTo>
                  <a:pt x="26560" y="79210"/>
                </a:lnTo>
                <a:lnTo>
                  <a:pt x="26490" y="79170"/>
                </a:lnTo>
                <a:lnTo>
                  <a:pt x="26380" y="79160"/>
                </a:lnTo>
                <a:lnTo>
                  <a:pt x="26380" y="79090"/>
                </a:lnTo>
                <a:lnTo>
                  <a:pt x="26450" y="78960"/>
                </a:lnTo>
                <a:lnTo>
                  <a:pt x="26320" y="78830"/>
                </a:lnTo>
                <a:lnTo>
                  <a:pt x="26340" y="78720"/>
                </a:lnTo>
                <a:lnTo>
                  <a:pt x="26370" y="78690"/>
                </a:lnTo>
                <a:lnTo>
                  <a:pt x="26410" y="78660"/>
                </a:lnTo>
                <a:lnTo>
                  <a:pt x="26470" y="78640"/>
                </a:lnTo>
                <a:lnTo>
                  <a:pt x="26500" y="78630"/>
                </a:lnTo>
                <a:lnTo>
                  <a:pt x="26710" y="78630"/>
                </a:lnTo>
                <a:lnTo>
                  <a:pt x="26760" y="78620"/>
                </a:lnTo>
                <a:lnTo>
                  <a:pt x="26800" y="78600"/>
                </a:lnTo>
                <a:lnTo>
                  <a:pt x="26830" y="78570"/>
                </a:lnTo>
                <a:lnTo>
                  <a:pt x="26850" y="78540"/>
                </a:lnTo>
                <a:lnTo>
                  <a:pt x="26920" y="78360"/>
                </a:lnTo>
                <a:lnTo>
                  <a:pt x="27020" y="77910"/>
                </a:lnTo>
                <a:lnTo>
                  <a:pt x="27040" y="77870"/>
                </a:lnTo>
                <a:lnTo>
                  <a:pt x="27070" y="77830"/>
                </a:lnTo>
                <a:lnTo>
                  <a:pt x="27110" y="77780"/>
                </a:lnTo>
                <a:lnTo>
                  <a:pt x="27140" y="77750"/>
                </a:lnTo>
                <a:lnTo>
                  <a:pt x="27180" y="77730"/>
                </a:lnTo>
                <a:lnTo>
                  <a:pt x="27320" y="77670"/>
                </a:lnTo>
                <a:lnTo>
                  <a:pt x="27470" y="77560"/>
                </a:lnTo>
                <a:lnTo>
                  <a:pt x="27530" y="77530"/>
                </a:lnTo>
                <a:lnTo>
                  <a:pt x="27590" y="77520"/>
                </a:lnTo>
                <a:lnTo>
                  <a:pt x="27660" y="77500"/>
                </a:lnTo>
                <a:lnTo>
                  <a:pt x="27790" y="77500"/>
                </a:lnTo>
                <a:lnTo>
                  <a:pt x="28100" y="77550"/>
                </a:lnTo>
                <a:lnTo>
                  <a:pt x="28170" y="77550"/>
                </a:lnTo>
                <a:lnTo>
                  <a:pt x="28230" y="77550"/>
                </a:lnTo>
                <a:lnTo>
                  <a:pt x="28280" y="77530"/>
                </a:lnTo>
                <a:lnTo>
                  <a:pt x="28460" y="77440"/>
                </a:lnTo>
                <a:lnTo>
                  <a:pt x="28490" y="77430"/>
                </a:lnTo>
                <a:lnTo>
                  <a:pt x="28600" y="77420"/>
                </a:lnTo>
                <a:lnTo>
                  <a:pt x="28660" y="77420"/>
                </a:lnTo>
                <a:lnTo>
                  <a:pt x="28730" y="77420"/>
                </a:lnTo>
                <a:lnTo>
                  <a:pt x="28780" y="77440"/>
                </a:lnTo>
                <a:lnTo>
                  <a:pt x="28910" y="77520"/>
                </a:lnTo>
                <a:lnTo>
                  <a:pt x="28960" y="77540"/>
                </a:lnTo>
                <a:lnTo>
                  <a:pt x="29040" y="77530"/>
                </a:lnTo>
                <a:lnTo>
                  <a:pt x="29130" y="77490"/>
                </a:lnTo>
                <a:lnTo>
                  <a:pt x="29270" y="77390"/>
                </a:lnTo>
                <a:lnTo>
                  <a:pt x="29350" y="77360"/>
                </a:lnTo>
                <a:lnTo>
                  <a:pt x="29410" y="77360"/>
                </a:lnTo>
                <a:lnTo>
                  <a:pt x="29480" y="77440"/>
                </a:lnTo>
                <a:lnTo>
                  <a:pt x="29530" y="77460"/>
                </a:lnTo>
                <a:lnTo>
                  <a:pt x="29610" y="77450"/>
                </a:lnTo>
                <a:lnTo>
                  <a:pt x="29640" y="77410"/>
                </a:lnTo>
                <a:lnTo>
                  <a:pt x="29650" y="77360"/>
                </a:lnTo>
                <a:lnTo>
                  <a:pt x="29650" y="77070"/>
                </a:lnTo>
                <a:lnTo>
                  <a:pt x="29660" y="77000"/>
                </a:lnTo>
                <a:lnTo>
                  <a:pt x="29700" y="76980"/>
                </a:lnTo>
                <a:lnTo>
                  <a:pt x="29760" y="76990"/>
                </a:lnTo>
                <a:lnTo>
                  <a:pt x="29900" y="77030"/>
                </a:lnTo>
                <a:lnTo>
                  <a:pt x="29980" y="77030"/>
                </a:lnTo>
                <a:lnTo>
                  <a:pt x="30060" y="77020"/>
                </a:lnTo>
                <a:lnTo>
                  <a:pt x="30300" y="76920"/>
                </a:lnTo>
                <a:lnTo>
                  <a:pt x="30370" y="76900"/>
                </a:lnTo>
                <a:lnTo>
                  <a:pt x="30440" y="76900"/>
                </a:lnTo>
                <a:lnTo>
                  <a:pt x="30610" y="76810"/>
                </a:lnTo>
                <a:lnTo>
                  <a:pt x="30700" y="76690"/>
                </a:lnTo>
                <a:lnTo>
                  <a:pt x="30810" y="76610"/>
                </a:lnTo>
                <a:lnTo>
                  <a:pt x="31090" y="76470"/>
                </a:lnTo>
                <a:lnTo>
                  <a:pt x="31450" y="76100"/>
                </a:lnTo>
                <a:lnTo>
                  <a:pt x="31540" y="75960"/>
                </a:lnTo>
                <a:lnTo>
                  <a:pt x="31580" y="75840"/>
                </a:lnTo>
                <a:lnTo>
                  <a:pt x="31550" y="75230"/>
                </a:lnTo>
                <a:lnTo>
                  <a:pt x="31660" y="74750"/>
                </a:lnTo>
                <a:lnTo>
                  <a:pt x="31790" y="74400"/>
                </a:lnTo>
                <a:lnTo>
                  <a:pt x="31800" y="74350"/>
                </a:lnTo>
                <a:lnTo>
                  <a:pt x="31810" y="74270"/>
                </a:lnTo>
                <a:lnTo>
                  <a:pt x="31770" y="74190"/>
                </a:lnTo>
                <a:lnTo>
                  <a:pt x="31720" y="74110"/>
                </a:lnTo>
                <a:lnTo>
                  <a:pt x="31650" y="74030"/>
                </a:lnTo>
                <a:lnTo>
                  <a:pt x="31170" y="73640"/>
                </a:lnTo>
                <a:lnTo>
                  <a:pt x="31100" y="73610"/>
                </a:lnTo>
                <a:lnTo>
                  <a:pt x="30940" y="73600"/>
                </a:lnTo>
                <a:lnTo>
                  <a:pt x="30720" y="73540"/>
                </a:lnTo>
                <a:lnTo>
                  <a:pt x="30650" y="73500"/>
                </a:lnTo>
                <a:lnTo>
                  <a:pt x="30610" y="73440"/>
                </a:lnTo>
                <a:lnTo>
                  <a:pt x="30580" y="73370"/>
                </a:lnTo>
                <a:lnTo>
                  <a:pt x="30540" y="73210"/>
                </a:lnTo>
                <a:lnTo>
                  <a:pt x="30470" y="73080"/>
                </a:lnTo>
                <a:lnTo>
                  <a:pt x="30440" y="73020"/>
                </a:lnTo>
                <a:lnTo>
                  <a:pt x="30440" y="72930"/>
                </a:lnTo>
                <a:lnTo>
                  <a:pt x="30470" y="72890"/>
                </a:lnTo>
                <a:lnTo>
                  <a:pt x="30520" y="72850"/>
                </a:lnTo>
                <a:lnTo>
                  <a:pt x="30670" y="72790"/>
                </a:lnTo>
                <a:lnTo>
                  <a:pt x="30740" y="72750"/>
                </a:lnTo>
                <a:lnTo>
                  <a:pt x="30890" y="72620"/>
                </a:lnTo>
                <a:lnTo>
                  <a:pt x="30960" y="72580"/>
                </a:lnTo>
                <a:lnTo>
                  <a:pt x="31130" y="72560"/>
                </a:lnTo>
                <a:lnTo>
                  <a:pt x="31220" y="72530"/>
                </a:lnTo>
                <a:lnTo>
                  <a:pt x="31240" y="72460"/>
                </a:lnTo>
                <a:lnTo>
                  <a:pt x="31240" y="72390"/>
                </a:lnTo>
                <a:lnTo>
                  <a:pt x="31020" y="71900"/>
                </a:lnTo>
                <a:lnTo>
                  <a:pt x="30970" y="71730"/>
                </a:lnTo>
                <a:lnTo>
                  <a:pt x="30850" y="70260"/>
                </a:lnTo>
                <a:lnTo>
                  <a:pt x="30890" y="68470"/>
                </a:lnTo>
                <a:lnTo>
                  <a:pt x="30990" y="67990"/>
                </a:lnTo>
                <a:lnTo>
                  <a:pt x="30990" y="67900"/>
                </a:lnTo>
                <a:lnTo>
                  <a:pt x="30950" y="67830"/>
                </a:lnTo>
                <a:lnTo>
                  <a:pt x="30890" y="67790"/>
                </a:lnTo>
                <a:lnTo>
                  <a:pt x="30820" y="67790"/>
                </a:lnTo>
                <a:lnTo>
                  <a:pt x="30740" y="67820"/>
                </a:lnTo>
                <a:lnTo>
                  <a:pt x="30670" y="67860"/>
                </a:lnTo>
                <a:lnTo>
                  <a:pt x="30590" y="67870"/>
                </a:lnTo>
                <a:lnTo>
                  <a:pt x="30540" y="67860"/>
                </a:lnTo>
                <a:lnTo>
                  <a:pt x="30470" y="67800"/>
                </a:lnTo>
                <a:lnTo>
                  <a:pt x="30390" y="67720"/>
                </a:lnTo>
                <a:lnTo>
                  <a:pt x="30580" y="67530"/>
                </a:lnTo>
                <a:lnTo>
                  <a:pt x="30720" y="67490"/>
                </a:lnTo>
                <a:lnTo>
                  <a:pt x="30980" y="67540"/>
                </a:lnTo>
                <a:lnTo>
                  <a:pt x="31650" y="67840"/>
                </a:lnTo>
                <a:lnTo>
                  <a:pt x="31860" y="67900"/>
                </a:lnTo>
                <a:lnTo>
                  <a:pt x="31980" y="67870"/>
                </a:lnTo>
                <a:lnTo>
                  <a:pt x="32180" y="67760"/>
                </a:lnTo>
                <a:lnTo>
                  <a:pt x="32300" y="67740"/>
                </a:lnTo>
                <a:lnTo>
                  <a:pt x="32400" y="67760"/>
                </a:lnTo>
                <a:lnTo>
                  <a:pt x="34210" y="68440"/>
                </a:lnTo>
                <a:lnTo>
                  <a:pt x="34400" y="68460"/>
                </a:lnTo>
                <a:lnTo>
                  <a:pt x="34600" y="68410"/>
                </a:lnTo>
                <a:lnTo>
                  <a:pt x="34820" y="68450"/>
                </a:lnTo>
                <a:lnTo>
                  <a:pt x="34880" y="68450"/>
                </a:lnTo>
                <a:lnTo>
                  <a:pt x="35020" y="68400"/>
                </a:lnTo>
                <a:lnTo>
                  <a:pt x="35090" y="68420"/>
                </a:lnTo>
                <a:lnTo>
                  <a:pt x="35180" y="68550"/>
                </a:lnTo>
                <a:lnTo>
                  <a:pt x="35230" y="68560"/>
                </a:lnTo>
                <a:lnTo>
                  <a:pt x="35340" y="68500"/>
                </a:lnTo>
                <a:lnTo>
                  <a:pt x="35390" y="68420"/>
                </a:lnTo>
                <a:lnTo>
                  <a:pt x="35420" y="68320"/>
                </a:lnTo>
                <a:lnTo>
                  <a:pt x="35470" y="68220"/>
                </a:lnTo>
                <a:lnTo>
                  <a:pt x="35580" y="68120"/>
                </a:lnTo>
                <a:lnTo>
                  <a:pt x="35920" y="67890"/>
                </a:lnTo>
                <a:lnTo>
                  <a:pt x="36000" y="67800"/>
                </a:lnTo>
                <a:lnTo>
                  <a:pt x="36160" y="67610"/>
                </a:lnTo>
                <a:lnTo>
                  <a:pt x="36260" y="67520"/>
                </a:lnTo>
                <a:lnTo>
                  <a:pt x="36380" y="67450"/>
                </a:lnTo>
                <a:lnTo>
                  <a:pt x="36630" y="67380"/>
                </a:lnTo>
                <a:lnTo>
                  <a:pt x="36740" y="67300"/>
                </a:lnTo>
                <a:lnTo>
                  <a:pt x="36780" y="67210"/>
                </a:lnTo>
                <a:lnTo>
                  <a:pt x="36810" y="66990"/>
                </a:lnTo>
                <a:lnTo>
                  <a:pt x="36880" y="66880"/>
                </a:lnTo>
                <a:lnTo>
                  <a:pt x="37670" y="66120"/>
                </a:lnTo>
                <a:lnTo>
                  <a:pt x="37760" y="66000"/>
                </a:lnTo>
                <a:lnTo>
                  <a:pt x="37800" y="65890"/>
                </a:lnTo>
                <a:lnTo>
                  <a:pt x="37810" y="65690"/>
                </a:lnTo>
                <a:lnTo>
                  <a:pt x="37840" y="65570"/>
                </a:lnTo>
                <a:lnTo>
                  <a:pt x="37950" y="65360"/>
                </a:lnTo>
                <a:lnTo>
                  <a:pt x="38170" y="65040"/>
                </a:lnTo>
                <a:lnTo>
                  <a:pt x="38190" y="64980"/>
                </a:lnTo>
                <a:lnTo>
                  <a:pt x="38220" y="65000"/>
                </a:lnTo>
                <a:lnTo>
                  <a:pt x="38330" y="65070"/>
                </a:lnTo>
                <a:lnTo>
                  <a:pt x="38480" y="65210"/>
                </a:lnTo>
                <a:lnTo>
                  <a:pt x="38600" y="65410"/>
                </a:lnTo>
                <a:lnTo>
                  <a:pt x="38690" y="65630"/>
                </a:lnTo>
                <a:lnTo>
                  <a:pt x="38790" y="66060"/>
                </a:lnTo>
                <a:lnTo>
                  <a:pt x="39020" y="66540"/>
                </a:lnTo>
                <a:lnTo>
                  <a:pt x="39150" y="66730"/>
                </a:lnTo>
                <a:lnTo>
                  <a:pt x="39340" y="66930"/>
                </a:lnTo>
                <a:lnTo>
                  <a:pt x="39410" y="67030"/>
                </a:lnTo>
                <a:lnTo>
                  <a:pt x="39450" y="67320"/>
                </a:lnTo>
                <a:lnTo>
                  <a:pt x="39530" y="67400"/>
                </a:lnTo>
                <a:lnTo>
                  <a:pt x="39640" y="67450"/>
                </a:lnTo>
                <a:lnTo>
                  <a:pt x="39740" y="67520"/>
                </a:lnTo>
                <a:lnTo>
                  <a:pt x="39890" y="67720"/>
                </a:lnTo>
                <a:lnTo>
                  <a:pt x="39840" y="67790"/>
                </a:lnTo>
                <a:lnTo>
                  <a:pt x="39720" y="67860"/>
                </a:lnTo>
                <a:lnTo>
                  <a:pt x="39570" y="68180"/>
                </a:lnTo>
                <a:lnTo>
                  <a:pt x="39350" y="68290"/>
                </a:lnTo>
                <a:lnTo>
                  <a:pt x="39280" y="68380"/>
                </a:lnTo>
                <a:lnTo>
                  <a:pt x="39270" y="68780"/>
                </a:lnTo>
                <a:lnTo>
                  <a:pt x="39260" y="68830"/>
                </a:lnTo>
                <a:lnTo>
                  <a:pt x="39430" y="68980"/>
                </a:lnTo>
                <a:lnTo>
                  <a:pt x="39670" y="69060"/>
                </a:lnTo>
                <a:lnTo>
                  <a:pt x="39920" y="69070"/>
                </a:lnTo>
                <a:lnTo>
                  <a:pt x="40140" y="69030"/>
                </a:lnTo>
                <a:lnTo>
                  <a:pt x="40320" y="68920"/>
                </a:lnTo>
                <a:lnTo>
                  <a:pt x="40420" y="68870"/>
                </a:lnTo>
                <a:lnTo>
                  <a:pt x="40520" y="68870"/>
                </a:lnTo>
                <a:lnTo>
                  <a:pt x="40610" y="68940"/>
                </a:lnTo>
                <a:lnTo>
                  <a:pt x="40650" y="69130"/>
                </a:lnTo>
                <a:lnTo>
                  <a:pt x="40710" y="69190"/>
                </a:lnTo>
                <a:lnTo>
                  <a:pt x="40790" y="69200"/>
                </a:lnTo>
                <a:lnTo>
                  <a:pt x="41270" y="69050"/>
                </a:lnTo>
                <a:lnTo>
                  <a:pt x="41340" y="69030"/>
                </a:lnTo>
                <a:lnTo>
                  <a:pt x="41440" y="69040"/>
                </a:lnTo>
                <a:lnTo>
                  <a:pt x="41600" y="69140"/>
                </a:lnTo>
                <a:lnTo>
                  <a:pt x="41700" y="69180"/>
                </a:lnTo>
                <a:lnTo>
                  <a:pt x="41800" y="69160"/>
                </a:lnTo>
                <a:lnTo>
                  <a:pt x="41860" y="69090"/>
                </a:lnTo>
                <a:lnTo>
                  <a:pt x="41910" y="68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