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Likouala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Republic of Congo • State Map | Fully Editable Vector Shape</a:t>
            </a:r>
          </a:p>
        </p:txBody>
      </p:sp>
      <p:sp>
        <p:nvSpPr>
          <p:cNvPr id="101" name="Likoua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7760" y="51030"/>
                </a:moveTo>
                <a:lnTo>
                  <a:pt x="77750" y="51030"/>
                </a:lnTo>
                <a:lnTo>
                  <a:pt x="77710" y="51000"/>
                </a:lnTo>
                <a:lnTo>
                  <a:pt x="77610" y="50970"/>
                </a:lnTo>
                <a:lnTo>
                  <a:pt x="75000" y="50920"/>
                </a:lnTo>
                <a:lnTo>
                  <a:pt x="74810" y="50890"/>
                </a:lnTo>
                <a:lnTo>
                  <a:pt x="74700" y="50850"/>
                </a:lnTo>
                <a:lnTo>
                  <a:pt x="74590" y="50740"/>
                </a:lnTo>
                <a:lnTo>
                  <a:pt x="74580" y="50540"/>
                </a:lnTo>
                <a:lnTo>
                  <a:pt x="74550" y="50490"/>
                </a:lnTo>
                <a:lnTo>
                  <a:pt x="74510" y="50460"/>
                </a:lnTo>
                <a:lnTo>
                  <a:pt x="74440" y="50400"/>
                </a:lnTo>
                <a:lnTo>
                  <a:pt x="74360" y="50350"/>
                </a:lnTo>
                <a:lnTo>
                  <a:pt x="74290" y="50350"/>
                </a:lnTo>
                <a:lnTo>
                  <a:pt x="74240" y="50320"/>
                </a:lnTo>
                <a:lnTo>
                  <a:pt x="74190" y="49940"/>
                </a:lnTo>
                <a:lnTo>
                  <a:pt x="74200" y="49820"/>
                </a:lnTo>
                <a:lnTo>
                  <a:pt x="74320" y="49620"/>
                </a:lnTo>
                <a:lnTo>
                  <a:pt x="74300" y="49490"/>
                </a:lnTo>
                <a:lnTo>
                  <a:pt x="74170" y="49050"/>
                </a:lnTo>
                <a:lnTo>
                  <a:pt x="74170" y="48980"/>
                </a:lnTo>
                <a:lnTo>
                  <a:pt x="74380" y="48510"/>
                </a:lnTo>
                <a:lnTo>
                  <a:pt x="74420" y="48280"/>
                </a:lnTo>
                <a:lnTo>
                  <a:pt x="74340" y="48080"/>
                </a:lnTo>
                <a:lnTo>
                  <a:pt x="74180" y="47930"/>
                </a:lnTo>
                <a:lnTo>
                  <a:pt x="73970" y="47790"/>
                </a:lnTo>
                <a:lnTo>
                  <a:pt x="73770" y="47770"/>
                </a:lnTo>
                <a:lnTo>
                  <a:pt x="73660" y="47980"/>
                </a:lnTo>
                <a:lnTo>
                  <a:pt x="73530" y="47740"/>
                </a:lnTo>
                <a:lnTo>
                  <a:pt x="73600" y="47460"/>
                </a:lnTo>
                <a:lnTo>
                  <a:pt x="73950" y="46980"/>
                </a:lnTo>
                <a:lnTo>
                  <a:pt x="73770" y="46820"/>
                </a:lnTo>
                <a:lnTo>
                  <a:pt x="73560" y="46770"/>
                </a:lnTo>
                <a:lnTo>
                  <a:pt x="73480" y="46690"/>
                </a:lnTo>
                <a:lnTo>
                  <a:pt x="73850" y="46250"/>
                </a:lnTo>
                <a:lnTo>
                  <a:pt x="73850" y="46160"/>
                </a:lnTo>
                <a:lnTo>
                  <a:pt x="73690" y="46120"/>
                </a:lnTo>
                <a:lnTo>
                  <a:pt x="73660" y="46070"/>
                </a:lnTo>
                <a:lnTo>
                  <a:pt x="73670" y="45260"/>
                </a:lnTo>
                <a:lnTo>
                  <a:pt x="73740" y="45110"/>
                </a:lnTo>
                <a:lnTo>
                  <a:pt x="73910" y="45060"/>
                </a:lnTo>
                <a:lnTo>
                  <a:pt x="74030" y="44960"/>
                </a:lnTo>
                <a:lnTo>
                  <a:pt x="74000" y="44730"/>
                </a:lnTo>
                <a:lnTo>
                  <a:pt x="73870" y="44340"/>
                </a:lnTo>
                <a:lnTo>
                  <a:pt x="73830" y="44150"/>
                </a:lnTo>
                <a:lnTo>
                  <a:pt x="73800" y="43450"/>
                </a:lnTo>
                <a:lnTo>
                  <a:pt x="73770" y="43240"/>
                </a:lnTo>
                <a:lnTo>
                  <a:pt x="73610" y="42750"/>
                </a:lnTo>
                <a:lnTo>
                  <a:pt x="73590" y="42560"/>
                </a:lnTo>
                <a:lnTo>
                  <a:pt x="73650" y="42430"/>
                </a:lnTo>
                <a:lnTo>
                  <a:pt x="73750" y="42350"/>
                </a:lnTo>
                <a:lnTo>
                  <a:pt x="73870" y="42300"/>
                </a:lnTo>
                <a:lnTo>
                  <a:pt x="73980" y="42230"/>
                </a:lnTo>
                <a:lnTo>
                  <a:pt x="74070" y="42120"/>
                </a:lnTo>
                <a:lnTo>
                  <a:pt x="74070" y="42030"/>
                </a:lnTo>
                <a:lnTo>
                  <a:pt x="74040" y="41930"/>
                </a:lnTo>
                <a:lnTo>
                  <a:pt x="73990" y="41680"/>
                </a:lnTo>
                <a:lnTo>
                  <a:pt x="73880" y="41450"/>
                </a:lnTo>
                <a:lnTo>
                  <a:pt x="73870" y="41350"/>
                </a:lnTo>
                <a:lnTo>
                  <a:pt x="73930" y="41230"/>
                </a:lnTo>
                <a:lnTo>
                  <a:pt x="74000" y="41230"/>
                </a:lnTo>
                <a:lnTo>
                  <a:pt x="74080" y="41250"/>
                </a:lnTo>
                <a:lnTo>
                  <a:pt x="74160" y="41200"/>
                </a:lnTo>
                <a:lnTo>
                  <a:pt x="74190" y="41090"/>
                </a:lnTo>
                <a:lnTo>
                  <a:pt x="74200" y="41010"/>
                </a:lnTo>
                <a:lnTo>
                  <a:pt x="74190" y="40970"/>
                </a:lnTo>
                <a:lnTo>
                  <a:pt x="73920" y="40480"/>
                </a:lnTo>
                <a:lnTo>
                  <a:pt x="73190" y="39420"/>
                </a:lnTo>
                <a:lnTo>
                  <a:pt x="73030" y="39260"/>
                </a:lnTo>
                <a:lnTo>
                  <a:pt x="72590" y="39060"/>
                </a:lnTo>
                <a:lnTo>
                  <a:pt x="69120" y="34560"/>
                </a:lnTo>
                <a:lnTo>
                  <a:pt x="69020" y="34390"/>
                </a:lnTo>
                <a:lnTo>
                  <a:pt x="68950" y="34220"/>
                </a:lnTo>
                <a:lnTo>
                  <a:pt x="68890" y="33930"/>
                </a:lnTo>
                <a:lnTo>
                  <a:pt x="68880" y="32890"/>
                </a:lnTo>
                <a:lnTo>
                  <a:pt x="68920" y="32760"/>
                </a:lnTo>
                <a:lnTo>
                  <a:pt x="68970" y="32680"/>
                </a:lnTo>
                <a:lnTo>
                  <a:pt x="69090" y="32530"/>
                </a:lnTo>
                <a:lnTo>
                  <a:pt x="69170" y="32460"/>
                </a:lnTo>
                <a:lnTo>
                  <a:pt x="69250" y="32410"/>
                </a:lnTo>
                <a:lnTo>
                  <a:pt x="69500" y="32290"/>
                </a:lnTo>
                <a:lnTo>
                  <a:pt x="69650" y="32200"/>
                </a:lnTo>
                <a:lnTo>
                  <a:pt x="69720" y="32130"/>
                </a:lnTo>
                <a:lnTo>
                  <a:pt x="69770" y="32060"/>
                </a:lnTo>
                <a:lnTo>
                  <a:pt x="69800" y="31980"/>
                </a:lnTo>
                <a:lnTo>
                  <a:pt x="69820" y="31900"/>
                </a:lnTo>
                <a:lnTo>
                  <a:pt x="69820" y="31360"/>
                </a:lnTo>
                <a:lnTo>
                  <a:pt x="69860" y="31210"/>
                </a:lnTo>
                <a:lnTo>
                  <a:pt x="69910" y="31090"/>
                </a:lnTo>
                <a:lnTo>
                  <a:pt x="69960" y="31010"/>
                </a:lnTo>
                <a:lnTo>
                  <a:pt x="69980" y="30860"/>
                </a:lnTo>
                <a:lnTo>
                  <a:pt x="69950" y="30670"/>
                </a:lnTo>
                <a:lnTo>
                  <a:pt x="69730" y="29760"/>
                </a:lnTo>
                <a:lnTo>
                  <a:pt x="69640" y="29630"/>
                </a:lnTo>
                <a:lnTo>
                  <a:pt x="69570" y="29540"/>
                </a:lnTo>
                <a:lnTo>
                  <a:pt x="69490" y="29460"/>
                </a:lnTo>
                <a:lnTo>
                  <a:pt x="69440" y="29390"/>
                </a:lnTo>
                <a:lnTo>
                  <a:pt x="69360" y="29230"/>
                </a:lnTo>
                <a:lnTo>
                  <a:pt x="69140" y="28600"/>
                </a:lnTo>
                <a:lnTo>
                  <a:pt x="69110" y="28460"/>
                </a:lnTo>
                <a:lnTo>
                  <a:pt x="69120" y="28300"/>
                </a:lnTo>
                <a:lnTo>
                  <a:pt x="69150" y="28190"/>
                </a:lnTo>
                <a:lnTo>
                  <a:pt x="69150" y="28100"/>
                </a:lnTo>
                <a:lnTo>
                  <a:pt x="69130" y="28020"/>
                </a:lnTo>
                <a:lnTo>
                  <a:pt x="68980" y="27890"/>
                </a:lnTo>
                <a:lnTo>
                  <a:pt x="68940" y="27810"/>
                </a:lnTo>
                <a:lnTo>
                  <a:pt x="68960" y="27710"/>
                </a:lnTo>
                <a:lnTo>
                  <a:pt x="69000" y="27630"/>
                </a:lnTo>
                <a:lnTo>
                  <a:pt x="69040" y="27570"/>
                </a:lnTo>
                <a:lnTo>
                  <a:pt x="69220" y="27360"/>
                </a:lnTo>
                <a:lnTo>
                  <a:pt x="69260" y="27280"/>
                </a:lnTo>
                <a:lnTo>
                  <a:pt x="69280" y="27200"/>
                </a:lnTo>
                <a:lnTo>
                  <a:pt x="69280" y="27100"/>
                </a:lnTo>
                <a:lnTo>
                  <a:pt x="69150" y="26230"/>
                </a:lnTo>
                <a:lnTo>
                  <a:pt x="69050" y="25970"/>
                </a:lnTo>
                <a:lnTo>
                  <a:pt x="69020" y="25860"/>
                </a:lnTo>
                <a:lnTo>
                  <a:pt x="69040" y="25740"/>
                </a:lnTo>
                <a:lnTo>
                  <a:pt x="69140" y="25560"/>
                </a:lnTo>
                <a:lnTo>
                  <a:pt x="69540" y="24460"/>
                </a:lnTo>
                <a:lnTo>
                  <a:pt x="69560" y="24370"/>
                </a:lnTo>
                <a:lnTo>
                  <a:pt x="69550" y="24230"/>
                </a:lnTo>
                <a:lnTo>
                  <a:pt x="69470" y="24020"/>
                </a:lnTo>
                <a:lnTo>
                  <a:pt x="69340" y="23500"/>
                </a:lnTo>
                <a:lnTo>
                  <a:pt x="69330" y="23410"/>
                </a:lnTo>
                <a:lnTo>
                  <a:pt x="69330" y="23320"/>
                </a:lnTo>
                <a:lnTo>
                  <a:pt x="69360" y="23110"/>
                </a:lnTo>
                <a:lnTo>
                  <a:pt x="69330" y="22680"/>
                </a:lnTo>
                <a:lnTo>
                  <a:pt x="69260" y="22440"/>
                </a:lnTo>
                <a:lnTo>
                  <a:pt x="69180" y="21800"/>
                </a:lnTo>
                <a:lnTo>
                  <a:pt x="69190" y="21630"/>
                </a:lnTo>
                <a:lnTo>
                  <a:pt x="69220" y="21460"/>
                </a:lnTo>
                <a:lnTo>
                  <a:pt x="69250" y="21370"/>
                </a:lnTo>
                <a:lnTo>
                  <a:pt x="69290" y="21300"/>
                </a:lnTo>
                <a:lnTo>
                  <a:pt x="69350" y="21250"/>
                </a:lnTo>
                <a:lnTo>
                  <a:pt x="69490" y="21180"/>
                </a:lnTo>
                <a:lnTo>
                  <a:pt x="69550" y="21140"/>
                </a:lnTo>
                <a:lnTo>
                  <a:pt x="69580" y="21070"/>
                </a:lnTo>
                <a:lnTo>
                  <a:pt x="69590" y="21000"/>
                </a:lnTo>
                <a:lnTo>
                  <a:pt x="69550" y="20790"/>
                </a:lnTo>
                <a:lnTo>
                  <a:pt x="69450" y="20640"/>
                </a:lnTo>
                <a:lnTo>
                  <a:pt x="69340" y="20320"/>
                </a:lnTo>
                <a:lnTo>
                  <a:pt x="69310" y="19820"/>
                </a:lnTo>
                <a:lnTo>
                  <a:pt x="69400" y="19150"/>
                </a:lnTo>
                <a:lnTo>
                  <a:pt x="69370" y="18820"/>
                </a:lnTo>
                <a:lnTo>
                  <a:pt x="69380" y="18570"/>
                </a:lnTo>
                <a:lnTo>
                  <a:pt x="69360" y="18450"/>
                </a:lnTo>
                <a:lnTo>
                  <a:pt x="69310" y="18300"/>
                </a:lnTo>
                <a:lnTo>
                  <a:pt x="68800" y="17400"/>
                </a:lnTo>
                <a:lnTo>
                  <a:pt x="68740" y="17320"/>
                </a:lnTo>
                <a:lnTo>
                  <a:pt x="68670" y="17240"/>
                </a:lnTo>
                <a:lnTo>
                  <a:pt x="68480" y="17150"/>
                </a:lnTo>
                <a:lnTo>
                  <a:pt x="68120" y="17010"/>
                </a:lnTo>
                <a:lnTo>
                  <a:pt x="68030" y="17020"/>
                </a:lnTo>
                <a:lnTo>
                  <a:pt x="67950" y="17040"/>
                </a:lnTo>
                <a:lnTo>
                  <a:pt x="67700" y="17130"/>
                </a:lnTo>
                <a:lnTo>
                  <a:pt x="67630" y="17150"/>
                </a:lnTo>
                <a:lnTo>
                  <a:pt x="67580" y="17140"/>
                </a:lnTo>
                <a:lnTo>
                  <a:pt x="67550" y="17140"/>
                </a:lnTo>
                <a:lnTo>
                  <a:pt x="67530" y="17110"/>
                </a:lnTo>
                <a:lnTo>
                  <a:pt x="67500" y="17050"/>
                </a:lnTo>
                <a:lnTo>
                  <a:pt x="67490" y="16770"/>
                </a:lnTo>
                <a:lnTo>
                  <a:pt x="67470" y="16680"/>
                </a:lnTo>
                <a:lnTo>
                  <a:pt x="67420" y="16590"/>
                </a:lnTo>
                <a:lnTo>
                  <a:pt x="67040" y="16170"/>
                </a:lnTo>
                <a:lnTo>
                  <a:pt x="66950" y="16100"/>
                </a:lnTo>
                <a:lnTo>
                  <a:pt x="66880" y="16050"/>
                </a:lnTo>
                <a:lnTo>
                  <a:pt x="66840" y="16030"/>
                </a:lnTo>
                <a:lnTo>
                  <a:pt x="66780" y="15970"/>
                </a:lnTo>
                <a:lnTo>
                  <a:pt x="66720" y="15880"/>
                </a:lnTo>
                <a:lnTo>
                  <a:pt x="66690" y="15700"/>
                </a:lnTo>
                <a:lnTo>
                  <a:pt x="66700" y="15590"/>
                </a:lnTo>
                <a:lnTo>
                  <a:pt x="66740" y="15500"/>
                </a:lnTo>
                <a:lnTo>
                  <a:pt x="66760" y="15410"/>
                </a:lnTo>
                <a:lnTo>
                  <a:pt x="66740" y="15310"/>
                </a:lnTo>
                <a:lnTo>
                  <a:pt x="66670" y="15160"/>
                </a:lnTo>
                <a:lnTo>
                  <a:pt x="66540" y="14970"/>
                </a:lnTo>
                <a:lnTo>
                  <a:pt x="66260" y="14850"/>
                </a:lnTo>
                <a:lnTo>
                  <a:pt x="66120" y="14780"/>
                </a:lnTo>
                <a:lnTo>
                  <a:pt x="66360" y="14270"/>
                </a:lnTo>
                <a:lnTo>
                  <a:pt x="66660" y="13630"/>
                </a:lnTo>
                <a:lnTo>
                  <a:pt x="66710" y="13380"/>
                </a:lnTo>
                <a:lnTo>
                  <a:pt x="66610" y="13200"/>
                </a:lnTo>
                <a:lnTo>
                  <a:pt x="66460" y="13030"/>
                </a:lnTo>
                <a:lnTo>
                  <a:pt x="66340" y="12830"/>
                </a:lnTo>
                <a:lnTo>
                  <a:pt x="66310" y="12370"/>
                </a:lnTo>
                <a:lnTo>
                  <a:pt x="66710" y="11600"/>
                </a:lnTo>
                <a:lnTo>
                  <a:pt x="66780" y="11220"/>
                </a:lnTo>
                <a:lnTo>
                  <a:pt x="66700" y="10990"/>
                </a:lnTo>
                <a:lnTo>
                  <a:pt x="66590" y="10780"/>
                </a:lnTo>
                <a:lnTo>
                  <a:pt x="66510" y="10550"/>
                </a:lnTo>
                <a:lnTo>
                  <a:pt x="66520" y="10300"/>
                </a:lnTo>
                <a:lnTo>
                  <a:pt x="66640" y="10060"/>
                </a:lnTo>
                <a:lnTo>
                  <a:pt x="66990" y="9560"/>
                </a:lnTo>
                <a:lnTo>
                  <a:pt x="67050" y="9340"/>
                </a:lnTo>
                <a:lnTo>
                  <a:pt x="67060" y="9080"/>
                </a:lnTo>
                <a:lnTo>
                  <a:pt x="67320" y="8420"/>
                </a:lnTo>
                <a:lnTo>
                  <a:pt x="67410" y="7550"/>
                </a:lnTo>
                <a:lnTo>
                  <a:pt x="67580" y="7090"/>
                </a:lnTo>
                <a:lnTo>
                  <a:pt x="67900" y="6700"/>
                </a:lnTo>
                <a:lnTo>
                  <a:pt x="68330" y="6420"/>
                </a:lnTo>
                <a:lnTo>
                  <a:pt x="68810" y="6280"/>
                </a:lnTo>
                <a:lnTo>
                  <a:pt x="69050" y="6260"/>
                </a:lnTo>
                <a:lnTo>
                  <a:pt x="69260" y="6280"/>
                </a:lnTo>
                <a:lnTo>
                  <a:pt x="70120" y="6490"/>
                </a:lnTo>
                <a:lnTo>
                  <a:pt x="70340" y="6480"/>
                </a:lnTo>
                <a:lnTo>
                  <a:pt x="70540" y="6370"/>
                </a:lnTo>
                <a:lnTo>
                  <a:pt x="70560" y="6290"/>
                </a:lnTo>
                <a:lnTo>
                  <a:pt x="70540" y="6180"/>
                </a:lnTo>
                <a:lnTo>
                  <a:pt x="70550" y="6090"/>
                </a:lnTo>
                <a:lnTo>
                  <a:pt x="70700" y="6080"/>
                </a:lnTo>
                <a:lnTo>
                  <a:pt x="70800" y="6100"/>
                </a:lnTo>
                <a:lnTo>
                  <a:pt x="70990" y="6170"/>
                </a:lnTo>
                <a:lnTo>
                  <a:pt x="71090" y="6190"/>
                </a:lnTo>
                <a:lnTo>
                  <a:pt x="71370" y="6150"/>
                </a:lnTo>
                <a:lnTo>
                  <a:pt x="71480" y="6160"/>
                </a:lnTo>
                <a:lnTo>
                  <a:pt x="71590" y="6230"/>
                </a:lnTo>
                <a:lnTo>
                  <a:pt x="71670" y="6320"/>
                </a:lnTo>
                <a:lnTo>
                  <a:pt x="71750" y="6370"/>
                </a:lnTo>
                <a:lnTo>
                  <a:pt x="71890" y="6320"/>
                </a:lnTo>
                <a:lnTo>
                  <a:pt x="71970" y="6310"/>
                </a:lnTo>
                <a:lnTo>
                  <a:pt x="72110" y="6320"/>
                </a:lnTo>
                <a:lnTo>
                  <a:pt x="72170" y="6320"/>
                </a:lnTo>
                <a:lnTo>
                  <a:pt x="72260" y="6280"/>
                </a:lnTo>
                <a:lnTo>
                  <a:pt x="72380" y="6180"/>
                </a:lnTo>
                <a:lnTo>
                  <a:pt x="72450" y="6130"/>
                </a:lnTo>
                <a:lnTo>
                  <a:pt x="72620" y="6050"/>
                </a:lnTo>
                <a:lnTo>
                  <a:pt x="72720" y="6030"/>
                </a:lnTo>
                <a:lnTo>
                  <a:pt x="73000" y="6050"/>
                </a:lnTo>
                <a:lnTo>
                  <a:pt x="73140" y="6020"/>
                </a:lnTo>
                <a:lnTo>
                  <a:pt x="73420" y="5910"/>
                </a:lnTo>
                <a:lnTo>
                  <a:pt x="73560" y="5870"/>
                </a:lnTo>
                <a:lnTo>
                  <a:pt x="73980" y="5890"/>
                </a:lnTo>
                <a:lnTo>
                  <a:pt x="74130" y="5860"/>
                </a:lnTo>
                <a:lnTo>
                  <a:pt x="74300" y="5790"/>
                </a:lnTo>
                <a:lnTo>
                  <a:pt x="74400" y="5690"/>
                </a:lnTo>
                <a:lnTo>
                  <a:pt x="74480" y="5580"/>
                </a:lnTo>
                <a:lnTo>
                  <a:pt x="74630" y="5460"/>
                </a:lnTo>
                <a:lnTo>
                  <a:pt x="74780" y="5400"/>
                </a:lnTo>
                <a:lnTo>
                  <a:pt x="74910" y="5420"/>
                </a:lnTo>
                <a:lnTo>
                  <a:pt x="75180" y="5510"/>
                </a:lnTo>
                <a:lnTo>
                  <a:pt x="75560" y="5480"/>
                </a:lnTo>
                <a:lnTo>
                  <a:pt x="75780" y="5270"/>
                </a:lnTo>
                <a:lnTo>
                  <a:pt x="75990" y="5010"/>
                </a:lnTo>
                <a:lnTo>
                  <a:pt x="76390" y="4800"/>
                </a:lnTo>
                <a:lnTo>
                  <a:pt x="76530" y="4730"/>
                </a:lnTo>
                <a:lnTo>
                  <a:pt x="76680" y="4620"/>
                </a:lnTo>
                <a:lnTo>
                  <a:pt x="76850" y="4550"/>
                </a:lnTo>
                <a:lnTo>
                  <a:pt x="77090" y="4580"/>
                </a:lnTo>
                <a:lnTo>
                  <a:pt x="77140" y="4630"/>
                </a:lnTo>
                <a:lnTo>
                  <a:pt x="77180" y="4770"/>
                </a:lnTo>
                <a:lnTo>
                  <a:pt x="77230" y="4810"/>
                </a:lnTo>
                <a:lnTo>
                  <a:pt x="77370" y="4820"/>
                </a:lnTo>
                <a:lnTo>
                  <a:pt x="77420" y="4850"/>
                </a:lnTo>
                <a:lnTo>
                  <a:pt x="77810" y="5170"/>
                </a:lnTo>
                <a:lnTo>
                  <a:pt x="78180" y="5340"/>
                </a:lnTo>
                <a:lnTo>
                  <a:pt x="78600" y="5400"/>
                </a:lnTo>
                <a:lnTo>
                  <a:pt x="79460" y="5400"/>
                </a:lnTo>
                <a:lnTo>
                  <a:pt x="79510" y="5390"/>
                </a:lnTo>
                <a:lnTo>
                  <a:pt x="79630" y="5340"/>
                </a:lnTo>
                <a:lnTo>
                  <a:pt x="79710" y="5340"/>
                </a:lnTo>
                <a:lnTo>
                  <a:pt x="79780" y="5370"/>
                </a:lnTo>
                <a:lnTo>
                  <a:pt x="79880" y="5490"/>
                </a:lnTo>
                <a:lnTo>
                  <a:pt x="79940" y="5520"/>
                </a:lnTo>
                <a:lnTo>
                  <a:pt x="80040" y="5520"/>
                </a:lnTo>
                <a:lnTo>
                  <a:pt x="80240" y="5480"/>
                </a:lnTo>
                <a:lnTo>
                  <a:pt x="80330" y="5490"/>
                </a:lnTo>
                <a:lnTo>
                  <a:pt x="80490" y="5580"/>
                </a:lnTo>
                <a:lnTo>
                  <a:pt x="80620" y="5740"/>
                </a:lnTo>
                <a:lnTo>
                  <a:pt x="80720" y="5930"/>
                </a:lnTo>
                <a:lnTo>
                  <a:pt x="80770" y="6130"/>
                </a:lnTo>
                <a:lnTo>
                  <a:pt x="80840" y="6300"/>
                </a:lnTo>
                <a:lnTo>
                  <a:pt x="80990" y="6330"/>
                </a:lnTo>
                <a:lnTo>
                  <a:pt x="81190" y="6270"/>
                </a:lnTo>
                <a:lnTo>
                  <a:pt x="81580" y="6080"/>
                </a:lnTo>
                <a:lnTo>
                  <a:pt x="81640" y="6030"/>
                </a:lnTo>
                <a:lnTo>
                  <a:pt x="81700" y="6060"/>
                </a:lnTo>
                <a:lnTo>
                  <a:pt x="82070" y="6290"/>
                </a:lnTo>
                <a:lnTo>
                  <a:pt x="82170" y="6330"/>
                </a:lnTo>
                <a:lnTo>
                  <a:pt x="82290" y="6310"/>
                </a:lnTo>
                <a:lnTo>
                  <a:pt x="82620" y="6150"/>
                </a:lnTo>
                <a:lnTo>
                  <a:pt x="82970" y="6060"/>
                </a:lnTo>
                <a:lnTo>
                  <a:pt x="83340" y="6060"/>
                </a:lnTo>
                <a:lnTo>
                  <a:pt x="83690" y="6170"/>
                </a:lnTo>
                <a:lnTo>
                  <a:pt x="83880" y="6350"/>
                </a:lnTo>
                <a:lnTo>
                  <a:pt x="84010" y="6770"/>
                </a:lnTo>
                <a:lnTo>
                  <a:pt x="84150" y="6920"/>
                </a:lnTo>
                <a:lnTo>
                  <a:pt x="84370" y="6950"/>
                </a:lnTo>
                <a:lnTo>
                  <a:pt x="84590" y="6850"/>
                </a:lnTo>
                <a:lnTo>
                  <a:pt x="84770" y="6680"/>
                </a:lnTo>
                <a:lnTo>
                  <a:pt x="84890" y="6500"/>
                </a:lnTo>
                <a:lnTo>
                  <a:pt x="84930" y="6390"/>
                </a:lnTo>
                <a:lnTo>
                  <a:pt x="85010" y="6080"/>
                </a:lnTo>
                <a:lnTo>
                  <a:pt x="85070" y="5940"/>
                </a:lnTo>
                <a:lnTo>
                  <a:pt x="85150" y="5910"/>
                </a:lnTo>
                <a:lnTo>
                  <a:pt x="85240" y="5940"/>
                </a:lnTo>
                <a:lnTo>
                  <a:pt x="85350" y="5940"/>
                </a:lnTo>
                <a:lnTo>
                  <a:pt x="86180" y="5870"/>
                </a:lnTo>
                <a:lnTo>
                  <a:pt x="86250" y="5880"/>
                </a:lnTo>
                <a:lnTo>
                  <a:pt x="86360" y="5940"/>
                </a:lnTo>
                <a:lnTo>
                  <a:pt x="86440" y="5940"/>
                </a:lnTo>
                <a:lnTo>
                  <a:pt x="86480" y="5900"/>
                </a:lnTo>
                <a:lnTo>
                  <a:pt x="86520" y="5760"/>
                </a:lnTo>
                <a:lnTo>
                  <a:pt x="86560" y="5720"/>
                </a:lnTo>
                <a:lnTo>
                  <a:pt x="86680" y="5700"/>
                </a:lnTo>
                <a:lnTo>
                  <a:pt x="86860" y="5710"/>
                </a:lnTo>
                <a:lnTo>
                  <a:pt x="86950" y="5670"/>
                </a:lnTo>
                <a:lnTo>
                  <a:pt x="87140" y="5490"/>
                </a:lnTo>
                <a:lnTo>
                  <a:pt x="87260" y="5350"/>
                </a:lnTo>
                <a:lnTo>
                  <a:pt x="87390" y="5340"/>
                </a:lnTo>
                <a:lnTo>
                  <a:pt x="87660" y="5550"/>
                </a:lnTo>
                <a:lnTo>
                  <a:pt x="87820" y="5760"/>
                </a:lnTo>
                <a:lnTo>
                  <a:pt x="88250" y="6440"/>
                </a:lnTo>
                <a:lnTo>
                  <a:pt x="88420" y="6830"/>
                </a:lnTo>
                <a:lnTo>
                  <a:pt x="88540" y="6950"/>
                </a:lnTo>
                <a:lnTo>
                  <a:pt x="89000" y="6960"/>
                </a:lnTo>
                <a:lnTo>
                  <a:pt x="89090" y="7250"/>
                </a:lnTo>
                <a:lnTo>
                  <a:pt x="89110" y="7640"/>
                </a:lnTo>
                <a:lnTo>
                  <a:pt x="89140" y="8060"/>
                </a:lnTo>
                <a:lnTo>
                  <a:pt x="89170" y="8550"/>
                </a:lnTo>
                <a:lnTo>
                  <a:pt x="89140" y="8860"/>
                </a:lnTo>
                <a:lnTo>
                  <a:pt x="89110" y="9320"/>
                </a:lnTo>
                <a:lnTo>
                  <a:pt x="89050" y="10060"/>
                </a:lnTo>
                <a:lnTo>
                  <a:pt x="88950" y="10300"/>
                </a:lnTo>
                <a:lnTo>
                  <a:pt x="88940" y="10390"/>
                </a:lnTo>
                <a:lnTo>
                  <a:pt x="88930" y="10420"/>
                </a:lnTo>
                <a:lnTo>
                  <a:pt x="88860" y="10590"/>
                </a:lnTo>
                <a:lnTo>
                  <a:pt x="88770" y="10670"/>
                </a:lnTo>
                <a:lnTo>
                  <a:pt x="88700" y="10730"/>
                </a:lnTo>
                <a:lnTo>
                  <a:pt x="88330" y="10920"/>
                </a:lnTo>
                <a:lnTo>
                  <a:pt x="88120" y="11060"/>
                </a:lnTo>
                <a:lnTo>
                  <a:pt x="87980" y="11250"/>
                </a:lnTo>
                <a:lnTo>
                  <a:pt x="87740" y="11960"/>
                </a:lnTo>
                <a:lnTo>
                  <a:pt x="87640" y="12280"/>
                </a:lnTo>
                <a:lnTo>
                  <a:pt x="87470" y="12540"/>
                </a:lnTo>
                <a:lnTo>
                  <a:pt x="87430" y="12640"/>
                </a:lnTo>
                <a:lnTo>
                  <a:pt x="87390" y="12870"/>
                </a:lnTo>
                <a:lnTo>
                  <a:pt x="87350" y="12980"/>
                </a:lnTo>
                <a:lnTo>
                  <a:pt x="87160" y="13250"/>
                </a:lnTo>
                <a:lnTo>
                  <a:pt x="87060" y="13460"/>
                </a:lnTo>
                <a:lnTo>
                  <a:pt x="86910" y="13780"/>
                </a:lnTo>
                <a:lnTo>
                  <a:pt x="86870" y="13920"/>
                </a:lnTo>
                <a:lnTo>
                  <a:pt x="86840" y="14200"/>
                </a:lnTo>
                <a:lnTo>
                  <a:pt x="86570" y="14910"/>
                </a:lnTo>
                <a:lnTo>
                  <a:pt x="86490" y="15050"/>
                </a:lnTo>
                <a:lnTo>
                  <a:pt x="86440" y="15130"/>
                </a:lnTo>
                <a:lnTo>
                  <a:pt x="85780" y="16260"/>
                </a:lnTo>
                <a:lnTo>
                  <a:pt x="85750" y="16350"/>
                </a:lnTo>
                <a:lnTo>
                  <a:pt x="85640" y="16380"/>
                </a:lnTo>
                <a:lnTo>
                  <a:pt x="85040" y="16940"/>
                </a:lnTo>
                <a:lnTo>
                  <a:pt x="84910" y="17110"/>
                </a:lnTo>
                <a:lnTo>
                  <a:pt x="84830" y="17280"/>
                </a:lnTo>
                <a:lnTo>
                  <a:pt x="84710" y="17890"/>
                </a:lnTo>
                <a:lnTo>
                  <a:pt x="84640" y="18090"/>
                </a:lnTo>
                <a:lnTo>
                  <a:pt x="84550" y="18290"/>
                </a:lnTo>
                <a:lnTo>
                  <a:pt x="84440" y="18480"/>
                </a:lnTo>
                <a:lnTo>
                  <a:pt x="84290" y="18840"/>
                </a:lnTo>
                <a:lnTo>
                  <a:pt x="84190" y="19000"/>
                </a:lnTo>
                <a:lnTo>
                  <a:pt x="84010" y="19050"/>
                </a:lnTo>
                <a:lnTo>
                  <a:pt x="83970" y="19160"/>
                </a:lnTo>
                <a:lnTo>
                  <a:pt x="83720" y="19460"/>
                </a:lnTo>
                <a:lnTo>
                  <a:pt x="83640" y="19580"/>
                </a:lnTo>
                <a:lnTo>
                  <a:pt x="83440" y="20110"/>
                </a:lnTo>
                <a:lnTo>
                  <a:pt x="83240" y="20680"/>
                </a:lnTo>
                <a:lnTo>
                  <a:pt x="83240" y="20830"/>
                </a:lnTo>
                <a:lnTo>
                  <a:pt x="83300" y="21150"/>
                </a:lnTo>
                <a:lnTo>
                  <a:pt x="83320" y="21470"/>
                </a:lnTo>
                <a:lnTo>
                  <a:pt x="83310" y="21640"/>
                </a:lnTo>
                <a:lnTo>
                  <a:pt x="83290" y="22220"/>
                </a:lnTo>
                <a:lnTo>
                  <a:pt x="83270" y="22460"/>
                </a:lnTo>
                <a:lnTo>
                  <a:pt x="83320" y="22830"/>
                </a:lnTo>
                <a:lnTo>
                  <a:pt x="83300" y="22860"/>
                </a:lnTo>
                <a:lnTo>
                  <a:pt x="83320" y="23000"/>
                </a:lnTo>
                <a:lnTo>
                  <a:pt x="83330" y="23060"/>
                </a:lnTo>
                <a:lnTo>
                  <a:pt x="83290" y="23170"/>
                </a:lnTo>
                <a:lnTo>
                  <a:pt x="83260" y="23360"/>
                </a:lnTo>
                <a:lnTo>
                  <a:pt x="83190" y="23590"/>
                </a:lnTo>
                <a:lnTo>
                  <a:pt x="83190" y="23650"/>
                </a:lnTo>
                <a:lnTo>
                  <a:pt x="83170" y="23810"/>
                </a:lnTo>
                <a:lnTo>
                  <a:pt x="83170" y="23840"/>
                </a:lnTo>
                <a:lnTo>
                  <a:pt x="83110" y="23920"/>
                </a:lnTo>
                <a:lnTo>
                  <a:pt x="83090" y="24210"/>
                </a:lnTo>
                <a:lnTo>
                  <a:pt x="83090" y="24360"/>
                </a:lnTo>
                <a:lnTo>
                  <a:pt x="83090" y="24380"/>
                </a:lnTo>
                <a:lnTo>
                  <a:pt x="83130" y="24530"/>
                </a:lnTo>
                <a:lnTo>
                  <a:pt x="83150" y="24590"/>
                </a:lnTo>
                <a:lnTo>
                  <a:pt x="83160" y="24720"/>
                </a:lnTo>
                <a:lnTo>
                  <a:pt x="83170" y="24790"/>
                </a:lnTo>
                <a:lnTo>
                  <a:pt x="83170" y="24810"/>
                </a:lnTo>
                <a:lnTo>
                  <a:pt x="83200" y="24900"/>
                </a:lnTo>
                <a:lnTo>
                  <a:pt x="83240" y="26580"/>
                </a:lnTo>
                <a:lnTo>
                  <a:pt x="83230" y="26610"/>
                </a:lnTo>
                <a:lnTo>
                  <a:pt x="83240" y="26720"/>
                </a:lnTo>
                <a:lnTo>
                  <a:pt x="83240" y="26810"/>
                </a:lnTo>
                <a:lnTo>
                  <a:pt x="83230" y="26910"/>
                </a:lnTo>
                <a:lnTo>
                  <a:pt x="83230" y="26940"/>
                </a:lnTo>
                <a:lnTo>
                  <a:pt x="83170" y="27130"/>
                </a:lnTo>
                <a:lnTo>
                  <a:pt x="82840" y="27850"/>
                </a:lnTo>
                <a:lnTo>
                  <a:pt x="82780" y="27950"/>
                </a:lnTo>
                <a:lnTo>
                  <a:pt x="82730" y="28040"/>
                </a:lnTo>
                <a:lnTo>
                  <a:pt x="82710" y="28070"/>
                </a:lnTo>
                <a:lnTo>
                  <a:pt x="82680" y="28130"/>
                </a:lnTo>
                <a:lnTo>
                  <a:pt x="82620" y="28290"/>
                </a:lnTo>
                <a:lnTo>
                  <a:pt x="82600" y="28380"/>
                </a:lnTo>
                <a:lnTo>
                  <a:pt x="82580" y="28480"/>
                </a:lnTo>
                <a:lnTo>
                  <a:pt x="82570" y="28480"/>
                </a:lnTo>
                <a:lnTo>
                  <a:pt x="82560" y="28540"/>
                </a:lnTo>
                <a:lnTo>
                  <a:pt x="82510" y="28630"/>
                </a:lnTo>
                <a:lnTo>
                  <a:pt x="82480" y="28660"/>
                </a:lnTo>
                <a:lnTo>
                  <a:pt x="82350" y="29010"/>
                </a:lnTo>
                <a:lnTo>
                  <a:pt x="82230" y="29230"/>
                </a:lnTo>
                <a:lnTo>
                  <a:pt x="82190" y="29440"/>
                </a:lnTo>
                <a:lnTo>
                  <a:pt x="82180" y="29540"/>
                </a:lnTo>
                <a:lnTo>
                  <a:pt x="82130" y="29600"/>
                </a:lnTo>
                <a:lnTo>
                  <a:pt x="82080" y="29670"/>
                </a:lnTo>
                <a:lnTo>
                  <a:pt x="81730" y="30140"/>
                </a:lnTo>
                <a:lnTo>
                  <a:pt x="81860" y="30360"/>
                </a:lnTo>
                <a:lnTo>
                  <a:pt x="81890" y="30480"/>
                </a:lnTo>
                <a:lnTo>
                  <a:pt x="81900" y="30610"/>
                </a:lnTo>
                <a:lnTo>
                  <a:pt x="81910" y="30690"/>
                </a:lnTo>
                <a:lnTo>
                  <a:pt x="81910" y="30720"/>
                </a:lnTo>
                <a:lnTo>
                  <a:pt x="81910" y="30820"/>
                </a:lnTo>
                <a:lnTo>
                  <a:pt x="81890" y="30990"/>
                </a:lnTo>
                <a:lnTo>
                  <a:pt x="81880" y="31050"/>
                </a:lnTo>
                <a:lnTo>
                  <a:pt x="81750" y="31290"/>
                </a:lnTo>
                <a:lnTo>
                  <a:pt x="81740" y="31350"/>
                </a:lnTo>
                <a:lnTo>
                  <a:pt x="81600" y="31560"/>
                </a:lnTo>
                <a:lnTo>
                  <a:pt x="81270" y="31880"/>
                </a:lnTo>
                <a:lnTo>
                  <a:pt x="81240" y="31930"/>
                </a:lnTo>
                <a:lnTo>
                  <a:pt x="81070" y="32210"/>
                </a:lnTo>
                <a:lnTo>
                  <a:pt x="81040" y="32280"/>
                </a:lnTo>
                <a:lnTo>
                  <a:pt x="81030" y="32440"/>
                </a:lnTo>
                <a:lnTo>
                  <a:pt x="80960" y="32510"/>
                </a:lnTo>
                <a:lnTo>
                  <a:pt x="80920" y="32630"/>
                </a:lnTo>
                <a:lnTo>
                  <a:pt x="80950" y="32780"/>
                </a:lnTo>
                <a:lnTo>
                  <a:pt x="80940" y="32980"/>
                </a:lnTo>
                <a:lnTo>
                  <a:pt x="80920" y="33170"/>
                </a:lnTo>
                <a:lnTo>
                  <a:pt x="80870" y="33420"/>
                </a:lnTo>
                <a:lnTo>
                  <a:pt x="80870" y="33590"/>
                </a:lnTo>
                <a:lnTo>
                  <a:pt x="81040" y="34090"/>
                </a:lnTo>
                <a:lnTo>
                  <a:pt x="81110" y="34190"/>
                </a:lnTo>
                <a:lnTo>
                  <a:pt x="81220" y="34350"/>
                </a:lnTo>
                <a:lnTo>
                  <a:pt x="81270" y="34440"/>
                </a:lnTo>
                <a:lnTo>
                  <a:pt x="81300" y="34550"/>
                </a:lnTo>
                <a:lnTo>
                  <a:pt x="81310" y="34670"/>
                </a:lnTo>
                <a:lnTo>
                  <a:pt x="81310" y="34800"/>
                </a:lnTo>
                <a:lnTo>
                  <a:pt x="81390" y="35090"/>
                </a:lnTo>
                <a:lnTo>
                  <a:pt x="81290" y="35470"/>
                </a:lnTo>
                <a:lnTo>
                  <a:pt x="81350" y="35800"/>
                </a:lnTo>
                <a:lnTo>
                  <a:pt x="81340" y="35830"/>
                </a:lnTo>
                <a:lnTo>
                  <a:pt x="81290" y="35960"/>
                </a:lnTo>
                <a:lnTo>
                  <a:pt x="81270" y="35990"/>
                </a:lnTo>
                <a:lnTo>
                  <a:pt x="81240" y="36030"/>
                </a:lnTo>
                <a:lnTo>
                  <a:pt x="81230" y="36130"/>
                </a:lnTo>
                <a:lnTo>
                  <a:pt x="81170" y="36290"/>
                </a:lnTo>
                <a:lnTo>
                  <a:pt x="81160" y="36610"/>
                </a:lnTo>
                <a:lnTo>
                  <a:pt x="81160" y="36620"/>
                </a:lnTo>
                <a:lnTo>
                  <a:pt x="81160" y="36790"/>
                </a:lnTo>
                <a:lnTo>
                  <a:pt x="81190" y="36980"/>
                </a:lnTo>
                <a:lnTo>
                  <a:pt x="81210" y="37020"/>
                </a:lnTo>
                <a:lnTo>
                  <a:pt x="81300" y="37210"/>
                </a:lnTo>
                <a:lnTo>
                  <a:pt x="81450" y="37380"/>
                </a:lnTo>
                <a:lnTo>
                  <a:pt x="81490" y="37450"/>
                </a:lnTo>
                <a:lnTo>
                  <a:pt x="81630" y="37580"/>
                </a:lnTo>
                <a:lnTo>
                  <a:pt x="81650" y="37600"/>
                </a:lnTo>
                <a:lnTo>
                  <a:pt x="81830" y="37770"/>
                </a:lnTo>
                <a:lnTo>
                  <a:pt x="81870" y="37810"/>
                </a:lnTo>
                <a:lnTo>
                  <a:pt x="81900" y="37840"/>
                </a:lnTo>
                <a:lnTo>
                  <a:pt x="81960" y="38040"/>
                </a:lnTo>
                <a:lnTo>
                  <a:pt x="81980" y="38220"/>
                </a:lnTo>
                <a:lnTo>
                  <a:pt x="81920" y="39230"/>
                </a:lnTo>
                <a:lnTo>
                  <a:pt x="81860" y="39400"/>
                </a:lnTo>
                <a:lnTo>
                  <a:pt x="81240" y="40260"/>
                </a:lnTo>
                <a:lnTo>
                  <a:pt x="81160" y="40320"/>
                </a:lnTo>
                <a:lnTo>
                  <a:pt x="80970" y="40450"/>
                </a:lnTo>
                <a:lnTo>
                  <a:pt x="80870" y="40570"/>
                </a:lnTo>
                <a:lnTo>
                  <a:pt x="80850" y="40620"/>
                </a:lnTo>
                <a:lnTo>
                  <a:pt x="80700" y="40810"/>
                </a:lnTo>
                <a:lnTo>
                  <a:pt x="80620" y="40910"/>
                </a:lnTo>
                <a:lnTo>
                  <a:pt x="80540" y="41120"/>
                </a:lnTo>
                <a:lnTo>
                  <a:pt x="80420" y="41320"/>
                </a:lnTo>
                <a:lnTo>
                  <a:pt x="80400" y="41350"/>
                </a:lnTo>
                <a:lnTo>
                  <a:pt x="80400" y="41360"/>
                </a:lnTo>
                <a:lnTo>
                  <a:pt x="80270" y="41670"/>
                </a:lnTo>
                <a:lnTo>
                  <a:pt x="80190" y="41890"/>
                </a:lnTo>
                <a:lnTo>
                  <a:pt x="80140" y="42030"/>
                </a:lnTo>
                <a:lnTo>
                  <a:pt x="80140" y="42040"/>
                </a:lnTo>
                <a:lnTo>
                  <a:pt x="80070" y="42330"/>
                </a:lnTo>
                <a:lnTo>
                  <a:pt x="80040" y="42620"/>
                </a:lnTo>
                <a:lnTo>
                  <a:pt x="80040" y="42630"/>
                </a:lnTo>
                <a:lnTo>
                  <a:pt x="80030" y="42730"/>
                </a:lnTo>
                <a:lnTo>
                  <a:pt x="79960" y="42970"/>
                </a:lnTo>
                <a:lnTo>
                  <a:pt x="80000" y="43020"/>
                </a:lnTo>
                <a:lnTo>
                  <a:pt x="80010" y="43030"/>
                </a:lnTo>
                <a:lnTo>
                  <a:pt x="80040" y="43080"/>
                </a:lnTo>
                <a:lnTo>
                  <a:pt x="79960" y="43260"/>
                </a:lnTo>
                <a:lnTo>
                  <a:pt x="79860" y="43700"/>
                </a:lnTo>
                <a:lnTo>
                  <a:pt x="79850" y="43720"/>
                </a:lnTo>
                <a:lnTo>
                  <a:pt x="79770" y="43870"/>
                </a:lnTo>
                <a:lnTo>
                  <a:pt x="79620" y="44150"/>
                </a:lnTo>
                <a:lnTo>
                  <a:pt x="79510" y="44490"/>
                </a:lnTo>
                <a:lnTo>
                  <a:pt x="79490" y="44790"/>
                </a:lnTo>
                <a:lnTo>
                  <a:pt x="79520" y="45120"/>
                </a:lnTo>
                <a:lnTo>
                  <a:pt x="79530" y="45230"/>
                </a:lnTo>
                <a:lnTo>
                  <a:pt x="79510" y="45420"/>
                </a:lnTo>
                <a:lnTo>
                  <a:pt x="79520" y="45580"/>
                </a:lnTo>
                <a:lnTo>
                  <a:pt x="79560" y="45850"/>
                </a:lnTo>
                <a:lnTo>
                  <a:pt x="79590" y="46020"/>
                </a:lnTo>
                <a:lnTo>
                  <a:pt x="79620" y="46100"/>
                </a:lnTo>
                <a:lnTo>
                  <a:pt x="79780" y="46750"/>
                </a:lnTo>
                <a:lnTo>
                  <a:pt x="79800" y="47120"/>
                </a:lnTo>
                <a:lnTo>
                  <a:pt x="79780" y="47300"/>
                </a:lnTo>
                <a:lnTo>
                  <a:pt x="79670" y="47690"/>
                </a:lnTo>
                <a:lnTo>
                  <a:pt x="79650" y="47760"/>
                </a:lnTo>
                <a:lnTo>
                  <a:pt x="79630" y="47900"/>
                </a:lnTo>
                <a:lnTo>
                  <a:pt x="79600" y="48110"/>
                </a:lnTo>
                <a:lnTo>
                  <a:pt x="79560" y="48380"/>
                </a:lnTo>
                <a:lnTo>
                  <a:pt x="79560" y="48390"/>
                </a:lnTo>
                <a:lnTo>
                  <a:pt x="79550" y="48430"/>
                </a:lnTo>
                <a:lnTo>
                  <a:pt x="79470" y="48790"/>
                </a:lnTo>
                <a:lnTo>
                  <a:pt x="79390" y="48980"/>
                </a:lnTo>
                <a:lnTo>
                  <a:pt x="79360" y="49070"/>
                </a:lnTo>
                <a:lnTo>
                  <a:pt x="79210" y="49330"/>
                </a:lnTo>
                <a:lnTo>
                  <a:pt x="79190" y="49350"/>
                </a:lnTo>
                <a:lnTo>
                  <a:pt x="79080" y="49450"/>
                </a:lnTo>
                <a:lnTo>
                  <a:pt x="78910" y="49640"/>
                </a:lnTo>
                <a:lnTo>
                  <a:pt x="78890" y="49660"/>
                </a:lnTo>
                <a:lnTo>
                  <a:pt x="78720" y="49980"/>
                </a:lnTo>
                <a:lnTo>
                  <a:pt x="78700" y="50000"/>
                </a:lnTo>
                <a:lnTo>
                  <a:pt x="78690" y="50010"/>
                </a:lnTo>
                <a:lnTo>
                  <a:pt x="78640" y="50070"/>
                </a:lnTo>
                <a:lnTo>
                  <a:pt x="78160" y="50310"/>
                </a:lnTo>
                <a:lnTo>
                  <a:pt x="77930" y="50750"/>
                </a:lnTo>
                <a:lnTo>
                  <a:pt x="77920" y="50840"/>
                </a:lnTo>
                <a:lnTo>
                  <a:pt x="77760" y="51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