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Kouilou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Kouil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400" y="81790"/>
                </a:moveTo>
                <a:lnTo>
                  <a:pt x="18600" y="82110"/>
                </a:lnTo>
                <a:lnTo>
                  <a:pt x="18680" y="82170"/>
                </a:lnTo>
                <a:lnTo>
                  <a:pt x="18770" y="82220"/>
                </a:lnTo>
                <a:lnTo>
                  <a:pt x="19000" y="82250"/>
                </a:lnTo>
                <a:lnTo>
                  <a:pt x="19300" y="82400"/>
                </a:lnTo>
                <a:lnTo>
                  <a:pt x="20700" y="83420"/>
                </a:lnTo>
                <a:lnTo>
                  <a:pt x="21060" y="83570"/>
                </a:lnTo>
                <a:lnTo>
                  <a:pt x="21160" y="83600"/>
                </a:lnTo>
                <a:lnTo>
                  <a:pt x="21500" y="83630"/>
                </a:lnTo>
                <a:lnTo>
                  <a:pt x="21810" y="83730"/>
                </a:lnTo>
                <a:lnTo>
                  <a:pt x="21990" y="83850"/>
                </a:lnTo>
                <a:lnTo>
                  <a:pt x="22160" y="83930"/>
                </a:lnTo>
                <a:lnTo>
                  <a:pt x="22210" y="83980"/>
                </a:lnTo>
                <a:lnTo>
                  <a:pt x="22230" y="84020"/>
                </a:lnTo>
                <a:lnTo>
                  <a:pt x="22230" y="84150"/>
                </a:lnTo>
                <a:lnTo>
                  <a:pt x="22240" y="84210"/>
                </a:lnTo>
                <a:lnTo>
                  <a:pt x="22260" y="84260"/>
                </a:lnTo>
                <a:lnTo>
                  <a:pt x="22320" y="84290"/>
                </a:lnTo>
                <a:lnTo>
                  <a:pt x="22540" y="84330"/>
                </a:lnTo>
                <a:lnTo>
                  <a:pt x="22860" y="84440"/>
                </a:lnTo>
                <a:lnTo>
                  <a:pt x="23130" y="84480"/>
                </a:lnTo>
                <a:lnTo>
                  <a:pt x="23380" y="84570"/>
                </a:lnTo>
                <a:lnTo>
                  <a:pt x="23580" y="84590"/>
                </a:lnTo>
                <a:lnTo>
                  <a:pt x="23710" y="84620"/>
                </a:lnTo>
                <a:lnTo>
                  <a:pt x="23940" y="84700"/>
                </a:lnTo>
                <a:lnTo>
                  <a:pt x="24050" y="84760"/>
                </a:lnTo>
                <a:lnTo>
                  <a:pt x="24110" y="84800"/>
                </a:lnTo>
                <a:lnTo>
                  <a:pt x="24120" y="84830"/>
                </a:lnTo>
                <a:lnTo>
                  <a:pt x="24120" y="84870"/>
                </a:lnTo>
                <a:lnTo>
                  <a:pt x="24100" y="84930"/>
                </a:lnTo>
                <a:lnTo>
                  <a:pt x="24110" y="85000"/>
                </a:lnTo>
                <a:lnTo>
                  <a:pt x="24140" y="85060"/>
                </a:lnTo>
                <a:lnTo>
                  <a:pt x="24200" y="85110"/>
                </a:lnTo>
                <a:lnTo>
                  <a:pt x="24550" y="85190"/>
                </a:lnTo>
                <a:lnTo>
                  <a:pt x="24670" y="85250"/>
                </a:lnTo>
                <a:lnTo>
                  <a:pt x="24760" y="85330"/>
                </a:lnTo>
                <a:lnTo>
                  <a:pt x="25620" y="86330"/>
                </a:lnTo>
                <a:lnTo>
                  <a:pt x="25730" y="86500"/>
                </a:lnTo>
                <a:lnTo>
                  <a:pt x="25800" y="86600"/>
                </a:lnTo>
                <a:lnTo>
                  <a:pt x="25820" y="86670"/>
                </a:lnTo>
                <a:lnTo>
                  <a:pt x="25820" y="86740"/>
                </a:lnTo>
                <a:lnTo>
                  <a:pt x="25730" y="87240"/>
                </a:lnTo>
                <a:lnTo>
                  <a:pt x="25730" y="87320"/>
                </a:lnTo>
                <a:lnTo>
                  <a:pt x="25730" y="87400"/>
                </a:lnTo>
                <a:lnTo>
                  <a:pt x="25750" y="87490"/>
                </a:lnTo>
                <a:lnTo>
                  <a:pt x="25830" y="87650"/>
                </a:lnTo>
                <a:lnTo>
                  <a:pt x="26200" y="88150"/>
                </a:lnTo>
                <a:lnTo>
                  <a:pt x="26290" y="88220"/>
                </a:lnTo>
                <a:lnTo>
                  <a:pt x="26380" y="88260"/>
                </a:lnTo>
                <a:lnTo>
                  <a:pt x="26460" y="88280"/>
                </a:lnTo>
                <a:lnTo>
                  <a:pt x="26540" y="88280"/>
                </a:lnTo>
                <a:lnTo>
                  <a:pt x="27200" y="88250"/>
                </a:lnTo>
                <a:lnTo>
                  <a:pt x="27300" y="88260"/>
                </a:lnTo>
                <a:lnTo>
                  <a:pt x="27400" y="88290"/>
                </a:lnTo>
                <a:lnTo>
                  <a:pt x="27560" y="88360"/>
                </a:lnTo>
                <a:lnTo>
                  <a:pt x="27670" y="88430"/>
                </a:lnTo>
                <a:lnTo>
                  <a:pt x="27870" y="88590"/>
                </a:lnTo>
                <a:lnTo>
                  <a:pt x="28160" y="88870"/>
                </a:lnTo>
                <a:lnTo>
                  <a:pt x="28200" y="88990"/>
                </a:lnTo>
                <a:lnTo>
                  <a:pt x="28120" y="88950"/>
                </a:lnTo>
                <a:lnTo>
                  <a:pt x="27980" y="88890"/>
                </a:lnTo>
                <a:lnTo>
                  <a:pt x="27730" y="89040"/>
                </a:lnTo>
                <a:lnTo>
                  <a:pt x="27610" y="89280"/>
                </a:lnTo>
                <a:lnTo>
                  <a:pt x="27530" y="89530"/>
                </a:lnTo>
                <a:lnTo>
                  <a:pt x="27390" y="89690"/>
                </a:lnTo>
                <a:lnTo>
                  <a:pt x="27200" y="89800"/>
                </a:lnTo>
                <a:lnTo>
                  <a:pt x="27030" y="89940"/>
                </a:lnTo>
                <a:lnTo>
                  <a:pt x="26880" y="90110"/>
                </a:lnTo>
                <a:lnTo>
                  <a:pt x="26660" y="90530"/>
                </a:lnTo>
                <a:lnTo>
                  <a:pt x="26540" y="90650"/>
                </a:lnTo>
                <a:lnTo>
                  <a:pt x="26380" y="90710"/>
                </a:lnTo>
                <a:lnTo>
                  <a:pt x="25230" y="90920"/>
                </a:lnTo>
                <a:lnTo>
                  <a:pt x="24520" y="91150"/>
                </a:lnTo>
                <a:lnTo>
                  <a:pt x="24360" y="91170"/>
                </a:lnTo>
                <a:lnTo>
                  <a:pt x="24080" y="91130"/>
                </a:lnTo>
                <a:lnTo>
                  <a:pt x="23980" y="91280"/>
                </a:lnTo>
                <a:lnTo>
                  <a:pt x="23990" y="91720"/>
                </a:lnTo>
                <a:lnTo>
                  <a:pt x="23940" y="91940"/>
                </a:lnTo>
                <a:lnTo>
                  <a:pt x="23510" y="92800"/>
                </a:lnTo>
                <a:lnTo>
                  <a:pt x="23400" y="92930"/>
                </a:lnTo>
                <a:lnTo>
                  <a:pt x="23250" y="92990"/>
                </a:lnTo>
                <a:lnTo>
                  <a:pt x="22900" y="93030"/>
                </a:lnTo>
                <a:lnTo>
                  <a:pt x="22740" y="93060"/>
                </a:lnTo>
                <a:lnTo>
                  <a:pt x="22590" y="93120"/>
                </a:lnTo>
                <a:lnTo>
                  <a:pt x="22500" y="93200"/>
                </a:lnTo>
                <a:lnTo>
                  <a:pt x="22370" y="92960"/>
                </a:lnTo>
                <a:lnTo>
                  <a:pt x="22270" y="92840"/>
                </a:lnTo>
                <a:lnTo>
                  <a:pt x="22180" y="92780"/>
                </a:lnTo>
                <a:lnTo>
                  <a:pt x="22050" y="92780"/>
                </a:lnTo>
                <a:lnTo>
                  <a:pt x="22000" y="92830"/>
                </a:lnTo>
                <a:lnTo>
                  <a:pt x="21690" y="93900"/>
                </a:lnTo>
                <a:lnTo>
                  <a:pt x="21410" y="94340"/>
                </a:lnTo>
                <a:lnTo>
                  <a:pt x="20240" y="95340"/>
                </a:lnTo>
                <a:lnTo>
                  <a:pt x="20150" y="95450"/>
                </a:lnTo>
                <a:lnTo>
                  <a:pt x="19990" y="95310"/>
                </a:lnTo>
                <a:lnTo>
                  <a:pt x="19850" y="95140"/>
                </a:lnTo>
                <a:lnTo>
                  <a:pt x="19610" y="94750"/>
                </a:lnTo>
                <a:lnTo>
                  <a:pt x="19220" y="94270"/>
                </a:lnTo>
                <a:lnTo>
                  <a:pt x="18970" y="94020"/>
                </a:lnTo>
                <a:lnTo>
                  <a:pt x="18870" y="93740"/>
                </a:lnTo>
                <a:lnTo>
                  <a:pt x="18990" y="93740"/>
                </a:lnTo>
                <a:lnTo>
                  <a:pt x="18990" y="92550"/>
                </a:lnTo>
                <a:lnTo>
                  <a:pt x="18400" y="92550"/>
                </a:lnTo>
                <a:lnTo>
                  <a:pt x="18220" y="92310"/>
                </a:lnTo>
                <a:lnTo>
                  <a:pt x="17780" y="91910"/>
                </a:lnTo>
                <a:lnTo>
                  <a:pt x="17730" y="91780"/>
                </a:lnTo>
                <a:lnTo>
                  <a:pt x="17740" y="91680"/>
                </a:lnTo>
                <a:lnTo>
                  <a:pt x="17980" y="91680"/>
                </a:lnTo>
                <a:lnTo>
                  <a:pt x="18180" y="91460"/>
                </a:lnTo>
                <a:lnTo>
                  <a:pt x="18230" y="91230"/>
                </a:lnTo>
                <a:lnTo>
                  <a:pt x="18040" y="90830"/>
                </a:lnTo>
                <a:lnTo>
                  <a:pt x="16860" y="89650"/>
                </a:lnTo>
                <a:lnTo>
                  <a:pt x="15780" y="88720"/>
                </a:lnTo>
                <a:lnTo>
                  <a:pt x="14830" y="87880"/>
                </a:lnTo>
                <a:lnTo>
                  <a:pt x="14340" y="87570"/>
                </a:lnTo>
                <a:lnTo>
                  <a:pt x="13820" y="87120"/>
                </a:lnTo>
                <a:lnTo>
                  <a:pt x="13630" y="86800"/>
                </a:lnTo>
                <a:lnTo>
                  <a:pt x="13580" y="86740"/>
                </a:lnTo>
                <a:lnTo>
                  <a:pt x="13440" y="86510"/>
                </a:lnTo>
                <a:lnTo>
                  <a:pt x="13410" y="86410"/>
                </a:lnTo>
                <a:lnTo>
                  <a:pt x="13430" y="86180"/>
                </a:lnTo>
                <a:lnTo>
                  <a:pt x="13410" y="86060"/>
                </a:lnTo>
                <a:lnTo>
                  <a:pt x="13370" y="85980"/>
                </a:lnTo>
                <a:lnTo>
                  <a:pt x="12460" y="85250"/>
                </a:lnTo>
                <a:lnTo>
                  <a:pt x="11440" y="84580"/>
                </a:lnTo>
                <a:lnTo>
                  <a:pt x="11090" y="84320"/>
                </a:lnTo>
                <a:lnTo>
                  <a:pt x="10830" y="84150"/>
                </a:lnTo>
                <a:lnTo>
                  <a:pt x="11000" y="83850"/>
                </a:lnTo>
                <a:lnTo>
                  <a:pt x="11690" y="81980"/>
                </a:lnTo>
                <a:lnTo>
                  <a:pt x="11860" y="81660"/>
                </a:lnTo>
                <a:lnTo>
                  <a:pt x="12130" y="81420"/>
                </a:lnTo>
                <a:lnTo>
                  <a:pt x="12480" y="81190"/>
                </a:lnTo>
                <a:lnTo>
                  <a:pt x="12790" y="80940"/>
                </a:lnTo>
                <a:lnTo>
                  <a:pt x="13130" y="80730"/>
                </a:lnTo>
                <a:lnTo>
                  <a:pt x="13560" y="80640"/>
                </a:lnTo>
                <a:lnTo>
                  <a:pt x="13950" y="80510"/>
                </a:lnTo>
                <a:lnTo>
                  <a:pt x="14190" y="80210"/>
                </a:lnTo>
                <a:lnTo>
                  <a:pt x="14380" y="79890"/>
                </a:lnTo>
                <a:lnTo>
                  <a:pt x="14670" y="79700"/>
                </a:lnTo>
                <a:lnTo>
                  <a:pt x="15190" y="79770"/>
                </a:lnTo>
                <a:lnTo>
                  <a:pt x="15580" y="80070"/>
                </a:lnTo>
                <a:lnTo>
                  <a:pt x="16400" y="81410"/>
                </a:lnTo>
                <a:lnTo>
                  <a:pt x="16580" y="81590"/>
                </a:lnTo>
                <a:lnTo>
                  <a:pt x="16800" y="81670"/>
                </a:lnTo>
                <a:lnTo>
                  <a:pt x="17370" y="81600"/>
                </a:lnTo>
                <a:lnTo>
                  <a:pt x="17580" y="81620"/>
                </a:lnTo>
                <a:lnTo>
                  <a:pt x="18180" y="81790"/>
                </a:lnTo>
                <a:lnTo>
                  <a:pt x="18370" y="81800"/>
                </a:lnTo>
                <a:lnTo>
                  <a:pt x="18400" y="8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