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Cuvette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Republic of Congo • State Map | Fully Editable Vector Shape</a:t>
            </a:r>
          </a:p>
        </p:txBody>
      </p:sp>
      <p:sp>
        <p:nvSpPr>
          <p:cNvPr id="101" name="Cuvett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2590" y="39060"/>
                </a:moveTo>
                <a:lnTo>
                  <a:pt x="73030" y="39260"/>
                </a:lnTo>
                <a:lnTo>
                  <a:pt x="73190" y="39420"/>
                </a:lnTo>
                <a:lnTo>
                  <a:pt x="73920" y="40480"/>
                </a:lnTo>
                <a:lnTo>
                  <a:pt x="74190" y="40970"/>
                </a:lnTo>
                <a:lnTo>
                  <a:pt x="74200" y="41010"/>
                </a:lnTo>
                <a:lnTo>
                  <a:pt x="74190" y="41090"/>
                </a:lnTo>
                <a:lnTo>
                  <a:pt x="74160" y="41200"/>
                </a:lnTo>
                <a:lnTo>
                  <a:pt x="74080" y="41250"/>
                </a:lnTo>
                <a:lnTo>
                  <a:pt x="74000" y="41230"/>
                </a:lnTo>
                <a:lnTo>
                  <a:pt x="73930" y="41230"/>
                </a:lnTo>
                <a:lnTo>
                  <a:pt x="73870" y="41350"/>
                </a:lnTo>
                <a:lnTo>
                  <a:pt x="73880" y="41450"/>
                </a:lnTo>
                <a:lnTo>
                  <a:pt x="73990" y="41680"/>
                </a:lnTo>
                <a:lnTo>
                  <a:pt x="74040" y="41930"/>
                </a:lnTo>
                <a:lnTo>
                  <a:pt x="74070" y="42030"/>
                </a:lnTo>
                <a:lnTo>
                  <a:pt x="74070" y="42120"/>
                </a:lnTo>
                <a:lnTo>
                  <a:pt x="73980" y="42230"/>
                </a:lnTo>
                <a:lnTo>
                  <a:pt x="73870" y="42300"/>
                </a:lnTo>
                <a:lnTo>
                  <a:pt x="73750" y="42350"/>
                </a:lnTo>
                <a:lnTo>
                  <a:pt x="73650" y="42430"/>
                </a:lnTo>
                <a:lnTo>
                  <a:pt x="73590" y="42560"/>
                </a:lnTo>
                <a:lnTo>
                  <a:pt x="73610" y="42750"/>
                </a:lnTo>
                <a:lnTo>
                  <a:pt x="73770" y="43240"/>
                </a:lnTo>
                <a:lnTo>
                  <a:pt x="73800" y="43450"/>
                </a:lnTo>
                <a:lnTo>
                  <a:pt x="73830" y="44150"/>
                </a:lnTo>
                <a:lnTo>
                  <a:pt x="73870" y="44340"/>
                </a:lnTo>
                <a:lnTo>
                  <a:pt x="74000" y="44730"/>
                </a:lnTo>
                <a:lnTo>
                  <a:pt x="74030" y="44960"/>
                </a:lnTo>
                <a:lnTo>
                  <a:pt x="73910" y="45060"/>
                </a:lnTo>
                <a:lnTo>
                  <a:pt x="73740" y="45110"/>
                </a:lnTo>
                <a:lnTo>
                  <a:pt x="73670" y="45260"/>
                </a:lnTo>
                <a:lnTo>
                  <a:pt x="73660" y="46070"/>
                </a:lnTo>
                <a:lnTo>
                  <a:pt x="73690" y="46120"/>
                </a:lnTo>
                <a:lnTo>
                  <a:pt x="73850" y="46160"/>
                </a:lnTo>
                <a:lnTo>
                  <a:pt x="73850" y="46250"/>
                </a:lnTo>
                <a:lnTo>
                  <a:pt x="73480" y="46690"/>
                </a:lnTo>
                <a:lnTo>
                  <a:pt x="73560" y="46770"/>
                </a:lnTo>
                <a:lnTo>
                  <a:pt x="73770" y="46820"/>
                </a:lnTo>
                <a:lnTo>
                  <a:pt x="73950" y="46980"/>
                </a:lnTo>
                <a:lnTo>
                  <a:pt x="73600" y="47460"/>
                </a:lnTo>
                <a:lnTo>
                  <a:pt x="73530" y="47740"/>
                </a:lnTo>
                <a:lnTo>
                  <a:pt x="73660" y="47980"/>
                </a:lnTo>
                <a:lnTo>
                  <a:pt x="73770" y="47770"/>
                </a:lnTo>
                <a:lnTo>
                  <a:pt x="73970" y="47790"/>
                </a:lnTo>
                <a:lnTo>
                  <a:pt x="74180" y="47930"/>
                </a:lnTo>
                <a:lnTo>
                  <a:pt x="74340" y="48080"/>
                </a:lnTo>
                <a:lnTo>
                  <a:pt x="74420" y="48280"/>
                </a:lnTo>
                <a:lnTo>
                  <a:pt x="74380" y="48510"/>
                </a:lnTo>
                <a:lnTo>
                  <a:pt x="74170" y="48980"/>
                </a:lnTo>
                <a:lnTo>
                  <a:pt x="74170" y="49050"/>
                </a:lnTo>
                <a:lnTo>
                  <a:pt x="74300" y="49490"/>
                </a:lnTo>
                <a:lnTo>
                  <a:pt x="74320" y="49620"/>
                </a:lnTo>
                <a:lnTo>
                  <a:pt x="74200" y="49820"/>
                </a:lnTo>
                <a:lnTo>
                  <a:pt x="74190" y="49940"/>
                </a:lnTo>
                <a:lnTo>
                  <a:pt x="74240" y="50320"/>
                </a:lnTo>
                <a:lnTo>
                  <a:pt x="74290" y="50350"/>
                </a:lnTo>
                <a:lnTo>
                  <a:pt x="74360" y="50350"/>
                </a:lnTo>
                <a:lnTo>
                  <a:pt x="74440" y="50400"/>
                </a:lnTo>
                <a:lnTo>
                  <a:pt x="74510" y="50460"/>
                </a:lnTo>
                <a:lnTo>
                  <a:pt x="74550" y="50490"/>
                </a:lnTo>
                <a:lnTo>
                  <a:pt x="74580" y="50540"/>
                </a:lnTo>
                <a:lnTo>
                  <a:pt x="74590" y="50740"/>
                </a:lnTo>
                <a:lnTo>
                  <a:pt x="74700" y="50850"/>
                </a:lnTo>
                <a:lnTo>
                  <a:pt x="74810" y="50890"/>
                </a:lnTo>
                <a:lnTo>
                  <a:pt x="75000" y="50920"/>
                </a:lnTo>
                <a:lnTo>
                  <a:pt x="77610" y="50970"/>
                </a:lnTo>
                <a:lnTo>
                  <a:pt x="77710" y="51000"/>
                </a:lnTo>
                <a:lnTo>
                  <a:pt x="77750" y="51030"/>
                </a:lnTo>
                <a:lnTo>
                  <a:pt x="77760" y="51030"/>
                </a:lnTo>
                <a:lnTo>
                  <a:pt x="76360" y="52710"/>
                </a:lnTo>
                <a:lnTo>
                  <a:pt x="76110" y="52940"/>
                </a:lnTo>
                <a:lnTo>
                  <a:pt x="76080" y="52960"/>
                </a:lnTo>
                <a:lnTo>
                  <a:pt x="76070" y="52970"/>
                </a:lnTo>
                <a:lnTo>
                  <a:pt x="75980" y="53070"/>
                </a:lnTo>
                <a:lnTo>
                  <a:pt x="75970" y="53080"/>
                </a:lnTo>
                <a:lnTo>
                  <a:pt x="75890" y="53180"/>
                </a:lnTo>
                <a:lnTo>
                  <a:pt x="75770" y="53300"/>
                </a:lnTo>
                <a:lnTo>
                  <a:pt x="75520" y="53420"/>
                </a:lnTo>
                <a:lnTo>
                  <a:pt x="75490" y="53480"/>
                </a:lnTo>
                <a:lnTo>
                  <a:pt x="75350" y="53640"/>
                </a:lnTo>
                <a:lnTo>
                  <a:pt x="75240" y="53680"/>
                </a:lnTo>
                <a:lnTo>
                  <a:pt x="75190" y="53700"/>
                </a:lnTo>
                <a:lnTo>
                  <a:pt x="75150" y="53710"/>
                </a:lnTo>
                <a:lnTo>
                  <a:pt x="75060" y="53770"/>
                </a:lnTo>
                <a:lnTo>
                  <a:pt x="74950" y="53850"/>
                </a:lnTo>
                <a:lnTo>
                  <a:pt x="74630" y="53940"/>
                </a:lnTo>
                <a:lnTo>
                  <a:pt x="74100" y="54010"/>
                </a:lnTo>
                <a:lnTo>
                  <a:pt x="73900" y="54070"/>
                </a:lnTo>
                <a:lnTo>
                  <a:pt x="73820" y="54100"/>
                </a:lnTo>
                <a:lnTo>
                  <a:pt x="73780" y="54100"/>
                </a:lnTo>
                <a:lnTo>
                  <a:pt x="73430" y="54230"/>
                </a:lnTo>
                <a:lnTo>
                  <a:pt x="73230" y="54330"/>
                </a:lnTo>
                <a:lnTo>
                  <a:pt x="73200" y="54350"/>
                </a:lnTo>
                <a:lnTo>
                  <a:pt x="72710" y="54490"/>
                </a:lnTo>
                <a:lnTo>
                  <a:pt x="72380" y="54550"/>
                </a:lnTo>
                <a:lnTo>
                  <a:pt x="72310" y="54570"/>
                </a:lnTo>
                <a:lnTo>
                  <a:pt x="72200" y="54650"/>
                </a:lnTo>
                <a:lnTo>
                  <a:pt x="72140" y="54670"/>
                </a:lnTo>
                <a:lnTo>
                  <a:pt x="72110" y="54740"/>
                </a:lnTo>
                <a:lnTo>
                  <a:pt x="71860" y="55020"/>
                </a:lnTo>
                <a:lnTo>
                  <a:pt x="71460" y="55380"/>
                </a:lnTo>
                <a:lnTo>
                  <a:pt x="71370" y="55480"/>
                </a:lnTo>
                <a:lnTo>
                  <a:pt x="71350" y="55500"/>
                </a:lnTo>
                <a:lnTo>
                  <a:pt x="71330" y="55510"/>
                </a:lnTo>
                <a:lnTo>
                  <a:pt x="71010" y="55790"/>
                </a:lnTo>
                <a:lnTo>
                  <a:pt x="70890" y="55920"/>
                </a:lnTo>
                <a:lnTo>
                  <a:pt x="70850" y="55970"/>
                </a:lnTo>
                <a:lnTo>
                  <a:pt x="70820" y="55990"/>
                </a:lnTo>
                <a:lnTo>
                  <a:pt x="70650" y="56150"/>
                </a:lnTo>
                <a:lnTo>
                  <a:pt x="70590" y="56210"/>
                </a:lnTo>
                <a:lnTo>
                  <a:pt x="70480" y="56310"/>
                </a:lnTo>
                <a:lnTo>
                  <a:pt x="70340" y="56470"/>
                </a:lnTo>
                <a:lnTo>
                  <a:pt x="70330" y="56490"/>
                </a:lnTo>
                <a:lnTo>
                  <a:pt x="70260" y="56580"/>
                </a:lnTo>
                <a:lnTo>
                  <a:pt x="70230" y="56620"/>
                </a:lnTo>
                <a:lnTo>
                  <a:pt x="70220" y="56620"/>
                </a:lnTo>
                <a:lnTo>
                  <a:pt x="70200" y="56650"/>
                </a:lnTo>
                <a:lnTo>
                  <a:pt x="70160" y="56700"/>
                </a:lnTo>
                <a:lnTo>
                  <a:pt x="69950" y="57010"/>
                </a:lnTo>
                <a:lnTo>
                  <a:pt x="69820" y="57260"/>
                </a:lnTo>
                <a:lnTo>
                  <a:pt x="69750" y="57400"/>
                </a:lnTo>
                <a:lnTo>
                  <a:pt x="69720" y="57460"/>
                </a:lnTo>
                <a:lnTo>
                  <a:pt x="69590" y="57720"/>
                </a:lnTo>
                <a:lnTo>
                  <a:pt x="69420" y="58010"/>
                </a:lnTo>
                <a:lnTo>
                  <a:pt x="69400" y="58050"/>
                </a:lnTo>
                <a:lnTo>
                  <a:pt x="69380" y="58070"/>
                </a:lnTo>
                <a:lnTo>
                  <a:pt x="69330" y="58200"/>
                </a:lnTo>
                <a:lnTo>
                  <a:pt x="69240" y="58430"/>
                </a:lnTo>
                <a:lnTo>
                  <a:pt x="69230" y="58450"/>
                </a:lnTo>
                <a:lnTo>
                  <a:pt x="69200" y="58500"/>
                </a:lnTo>
                <a:lnTo>
                  <a:pt x="69110" y="58710"/>
                </a:lnTo>
                <a:lnTo>
                  <a:pt x="69100" y="58720"/>
                </a:lnTo>
                <a:lnTo>
                  <a:pt x="68880" y="59010"/>
                </a:lnTo>
                <a:lnTo>
                  <a:pt x="68640" y="59490"/>
                </a:lnTo>
                <a:lnTo>
                  <a:pt x="68500" y="59710"/>
                </a:lnTo>
                <a:lnTo>
                  <a:pt x="68490" y="59710"/>
                </a:lnTo>
                <a:lnTo>
                  <a:pt x="68160" y="59710"/>
                </a:lnTo>
                <a:lnTo>
                  <a:pt x="67920" y="59730"/>
                </a:lnTo>
                <a:lnTo>
                  <a:pt x="67890" y="59640"/>
                </a:lnTo>
                <a:lnTo>
                  <a:pt x="67940" y="59480"/>
                </a:lnTo>
                <a:lnTo>
                  <a:pt x="67950" y="59340"/>
                </a:lnTo>
                <a:lnTo>
                  <a:pt x="67900" y="59220"/>
                </a:lnTo>
                <a:lnTo>
                  <a:pt x="67890" y="59210"/>
                </a:lnTo>
                <a:lnTo>
                  <a:pt x="67850" y="59220"/>
                </a:lnTo>
                <a:lnTo>
                  <a:pt x="67540" y="59100"/>
                </a:lnTo>
                <a:lnTo>
                  <a:pt x="67330" y="59050"/>
                </a:lnTo>
                <a:lnTo>
                  <a:pt x="67120" y="59070"/>
                </a:lnTo>
                <a:lnTo>
                  <a:pt x="66930" y="59190"/>
                </a:lnTo>
                <a:lnTo>
                  <a:pt x="66760" y="59240"/>
                </a:lnTo>
                <a:lnTo>
                  <a:pt x="66490" y="59240"/>
                </a:lnTo>
                <a:lnTo>
                  <a:pt x="66260" y="59210"/>
                </a:lnTo>
                <a:lnTo>
                  <a:pt x="66240" y="59130"/>
                </a:lnTo>
                <a:lnTo>
                  <a:pt x="66200" y="59070"/>
                </a:lnTo>
                <a:lnTo>
                  <a:pt x="66020" y="59020"/>
                </a:lnTo>
                <a:lnTo>
                  <a:pt x="65880" y="58920"/>
                </a:lnTo>
                <a:lnTo>
                  <a:pt x="65940" y="58750"/>
                </a:lnTo>
                <a:lnTo>
                  <a:pt x="65500" y="58730"/>
                </a:lnTo>
                <a:lnTo>
                  <a:pt x="65240" y="58490"/>
                </a:lnTo>
                <a:lnTo>
                  <a:pt x="64910" y="57570"/>
                </a:lnTo>
                <a:lnTo>
                  <a:pt x="64690" y="57280"/>
                </a:lnTo>
                <a:lnTo>
                  <a:pt x="64530" y="56930"/>
                </a:lnTo>
                <a:lnTo>
                  <a:pt x="64480" y="56860"/>
                </a:lnTo>
                <a:lnTo>
                  <a:pt x="64400" y="56780"/>
                </a:lnTo>
                <a:lnTo>
                  <a:pt x="64330" y="56740"/>
                </a:lnTo>
                <a:lnTo>
                  <a:pt x="63930" y="56690"/>
                </a:lnTo>
                <a:lnTo>
                  <a:pt x="63860" y="56650"/>
                </a:lnTo>
                <a:lnTo>
                  <a:pt x="63800" y="56580"/>
                </a:lnTo>
                <a:lnTo>
                  <a:pt x="62640" y="55860"/>
                </a:lnTo>
                <a:lnTo>
                  <a:pt x="62320" y="55700"/>
                </a:lnTo>
                <a:lnTo>
                  <a:pt x="61990" y="55570"/>
                </a:lnTo>
                <a:lnTo>
                  <a:pt x="61320" y="55510"/>
                </a:lnTo>
                <a:lnTo>
                  <a:pt x="61130" y="55410"/>
                </a:lnTo>
                <a:lnTo>
                  <a:pt x="61120" y="55170"/>
                </a:lnTo>
                <a:lnTo>
                  <a:pt x="61090" y="55080"/>
                </a:lnTo>
                <a:lnTo>
                  <a:pt x="60980" y="55140"/>
                </a:lnTo>
                <a:lnTo>
                  <a:pt x="60900" y="55140"/>
                </a:lnTo>
                <a:lnTo>
                  <a:pt x="60810" y="55030"/>
                </a:lnTo>
                <a:lnTo>
                  <a:pt x="60660" y="54810"/>
                </a:lnTo>
                <a:lnTo>
                  <a:pt x="60580" y="54770"/>
                </a:lnTo>
                <a:lnTo>
                  <a:pt x="60100" y="54630"/>
                </a:lnTo>
                <a:lnTo>
                  <a:pt x="60050" y="54580"/>
                </a:lnTo>
                <a:lnTo>
                  <a:pt x="60010" y="54510"/>
                </a:lnTo>
                <a:lnTo>
                  <a:pt x="59940" y="54440"/>
                </a:lnTo>
                <a:lnTo>
                  <a:pt x="59720" y="54340"/>
                </a:lnTo>
                <a:lnTo>
                  <a:pt x="59240" y="54230"/>
                </a:lnTo>
                <a:lnTo>
                  <a:pt x="59050" y="54150"/>
                </a:lnTo>
                <a:lnTo>
                  <a:pt x="58880" y="53960"/>
                </a:lnTo>
                <a:lnTo>
                  <a:pt x="58840" y="53720"/>
                </a:lnTo>
                <a:lnTo>
                  <a:pt x="58840" y="53470"/>
                </a:lnTo>
                <a:lnTo>
                  <a:pt x="58790" y="53260"/>
                </a:lnTo>
                <a:lnTo>
                  <a:pt x="58650" y="53140"/>
                </a:lnTo>
                <a:lnTo>
                  <a:pt x="58470" y="53090"/>
                </a:lnTo>
                <a:lnTo>
                  <a:pt x="58060" y="53050"/>
                </a:lnTo>
                <a:lnTo>
                  <a:pt x="57500" y="52910"/>
                </a:lnTo>
                <a:lnTo>
                  <a:pt x="57300" y="52920"/>
                </a:lnTo>
                <a:lnTo>
                  <a:pt x="57140" y="52980"/>
                </a:lnTo>
                <a:lnTo>
                  <a:pt x="56830" y="53130"/>
                </a:lnTo>
                <a:lnTo>
                  <a:pt x="56670" y="53190"/>
                </a:lnTo>
                <a:lnTo>
                  <a:pt x="56610" y="53180"/>
                </a:lnTo>
                <a:lnTo>
                  <a:pt x="56500" y="53120"/>
                </a:lnTo>
                <a:lnTo>
                  <a:pt x="56460" y="53120"/>
                </a:lnTo>
                <a:lnTo>
                  <a:pt x="56380" y="53140"/>
                </a:lnTo>
                <a:lnTo>
                  <a:pt x="56250" y="53220"/>
                </a:lnTo>
                <a:lnTo>
                  <a:pt x="55880" y="53330"/>
                </a:lnTo>
                <a:lnTo>
                  <a:pt x="55710" y="53470"/>
                </a:lnTo>
                <a:lnTo>
                  <a:pt x="55420" y="53920"/>
                </a:lnTo>
                <a:lnTo>
                  <a:pt x="55270" y="54090"/>
                </a:lnTo>
                <a:lnTo>
                  <a:pt x="55090" y="54240"/>
                </a:lnTo>
                <a:lnTo>
                  <a:pt x="55040" y="54250"/>
                </a:lnTo>
                <a:lnTo>
                  <a:pt x="54940" y="54220"/>
                </a:lnTo>
                <a:lnTo>
                  <a:pt x="54890" y="54230"/>
                </a:lnTo>
                <a:lnTo>
                  <a:pt x="54810" y="54310"/>
                </a:lnTo>
                <a:lnTo>
                  <a:pt x="54690" y="54510"/>
                </a:lnTo>
                <a:lnTo>
                  <a:pt x="54610" y="54600"/>
                </a:lnTo>
                <a:lnTo>
                  <a:pt x="54380" y="54750"/>
                </a:lnTo>
                <a:lnTo>
                  <a:pt x="53860" y="54970"/>
                </a:lnTo>
                <a:lnTo>
                  <a:pt x="53650" y="55160"/>
                </a:lnTo>
                <a:lnTo>
                  <a:pt x="52960" y="56050"/>
                </a:lnTo>
                <a:lnTo>
                  <a:pt x="52750" y="56500"/>
                </a:lnTo>
                <a:lnTo>
                  <a:pt x="52210" y="58190"/>
                </a:lnTo>
                <a:lnTo>
                  <a:pt x="51500" y="59110"/>
                </a:lnTo>
                <a:lnTo>
                  <a:pt x="51100" y="59480"/>
                </a:lnTo>
                <a:lnTo>
                  <a:pt x="50940" y="59580"/>
                </a:lnTo>
                <a:lnTo>
                  <a:pt x="50660" y="59700"/>
                </a:lnTo>
                <a:lnTo>
                  <a:pt x="50530" y="59730"/>
                </a:lnTo>
                <a:lnTo>
                  <a:pt x="50120" y="59700"/>
                </a:lnTo>
                <a:lnTo>
                  <a:pt x="50040" y="59710"/>
                </a:lnTo>
                <a:lnTo>
                  <a:pt x="49950" y="59730"/>
                </a:lnTo>
                <a:lnTo>
                  <a:pt x="49440" y="59950"/>
                </a:lnTo>
                <a:lnTo>
                  <a:pt x="49300" y="60040"/>
                </a:lnTo>
                <a:lnTo>
                  <a:pt x="48800" y="60460"/>
                </a:lnTo>
                <a:lnTo>
                  <a:pt x="48660" y="60610"/>
                </a:lnTo>
                <a:lnTo>
                  <a:pt x="48580" y="60740"/>
                </a:lnTo>
                <a:lnTo>
                  <a:pt x="48540" y="60990"/>
                </a:lnTo>
                <a:lnTo>
                  <a:pt x="48510" y="61060"/>
                </a:lnTo>
                <a:lnTo>
                  <a:pt x="48380" y="61290"/>
                </a:lnTo>
                <a:lnTo>
                  <a:pt x="48300" y="61390"/>
                </a:lnTo>
                <a:lnTo>
                  <a:pt x="48010" y="61670"/>
                </a:lnTo>
                <a:lnTo>
                  <a:pt x="47920" y="61790"/>
                </a:lnTo>
                <a:lnTo>
                  <a:pt x="47800" y="61980"/>
                </a:lnTo>
                <a:lnTo>
                  <a:pt x="47590" y="62220"/>
                </a:lnTo>
                <a:lnTo>
                  <a:pt x="47540" y="62290"/>
                </a:lnTo>
                <a:lnTo>
                  <a:pt x="47430" y="62600"/>
                </a:lnTo>
                <a:lnTo>
                  <a:pt x="47390" y="62680"/>
                </a:lnTo>
                <a:lnTo>
                  <a:pt x="46980" y="63250"/>
                </a:lnTo>
                <a:lnTo>
                  <a:pt x="46740" y="63470"/>
                </a:lnTo>
                <a:lnTo>
                  <a:pt x="46590" y="63580"/>
                </a:lnTo>
                <a:lnTo>
                  <a:pt x="46410" y="63660"/>
                </a:lnTo>
                <a:lnTo>
                  <a:pt x="46300" y="63680"/>
                </a:lnTo>
                <a:lnTo>
                  <a:pt x="46220" y="63740"/>
                </a:lnTo>
                <a:lnTo>
                  <a:pt x="46160" y="63810"/>
                </a:lnTo>
                <a:lnTo>
                  <a:pt x="46080" y="63980"/>
                </a:lnTo>
                <a:lnTo>
                  <a:pt x="46050" y="64010"/>
                </a:lnTo>
                <a:lnTo>
                  <a:pt x="46010" y="64060"/>
                </a:lnTo>
                <a:lnTo>
                  <a:pt x="45940" y="64120"/>
                </a:lnTo>
                <a:lnTo>
                  <a:pt x="45860" y="64150"/>
                </a:lnTo>
                <a:lnTo>
                  <a:pt x="45470" y="64230"/>
                </a:lnTo>
                <a:lnTo>
                  <a:pt x="45390" y="64240"/>
                </a:lnTo>
                <a:lnTo>
                  <a:pt x="45300" y="64240"/>
                </a:lnTo>
                <a:lnTo>
                  <a:pt x="45140" y="64220"/>
                </a:lnTo>
                <a:lnTo>
                  <a:pt x="44980" y="64180"/>
                </a:lnTo>
                <a:lnTo>
                  <a:pt x="44900" y="64130"/>
                </a:lnTo>
                <a:lnTo>
                  <a:pt x="44820" y="63990"/>
                </a:lnTo>
                <a:lnTo>
                  <a:pt x="44760" y="63790"/>
                </a:lnTo>
                <a:lnTo>
                  <a:pt x="44720" y="63230"/>
                </a:lnTo>
                <a:lnTo>
                  <a:pt x="44700" y="63160"/>
                </a:lnTo>
                <a:lnTo>
                  <a:pt x="44720" y="63150"/>
                </a:lnTo>
                <a:lnTo>
                  <a:pt x="45000" y="63000"/>
                </a:lnTo>
                <a:lnTo>
                  <a:pt x="45070" y="62860"/>
                </a:lnTo>
                <a:lnTo>
                  <a:pt x="44990" y="62400"/>
                </a:lnTo>
                <a:lnTo>
                  <a:pt x="45000" y="62320"/>
                </a:lnTo>
                <a:lnTo>
                  <a:pt x="45060" y="62050"/>
                </a:lnTo>
                <a:lnTo>
                  <a:pt x="45090" y="61220"/>
                </a:lnTo>
                <a:lnTo>
                  <a:pt x="45160" y="60990"/>
                </a:lnTo>
                <a:lnTo>
                  <a:pt x="45290" y="60850"/>
                </a:lnTo>
                <a:lnTo>
                  <a:pt x="45530" y="60710"/>
                </a:lnTo>
                <a:lnTo>
                  <a:pt x="45450" y="60640"/>
                </a:lnTo>
                <a:lnTo>
                  <a:pt x="45230" y="60600"/>
                </a:lnTo>
                <a:lnTo>
                  <a:pt x="45060" y="60550"/>
                </a:lnTo>
                <a:lnTo>
                  <a:pt x="44930" y="60120"/>
                </a:lnTo>
                <a:lnTo>
                  <a:pt x="44730" y="60010"/>
                </a:lnTo>
                <a:lnTo>
                  <a:pt x="44660" y="59930"/>
                </a:lnTo>
                <a:lnTo>
                  <a:pt x="44750" y="59850"/>
                </a:lnTo>
                <a:lnTo>
                  <a:pt x="44960" y="59780"/>
                </a:lnTo>
                <a:lnTo>
                  <a:pt x="45060" y="59730"/>
                </a:lnTo>
                <a:lnTo>
                  <a:pt x="45160" y="59650"/>
                </a:lnTo>
                <a:lnTo>
                  <a:pt x="45230" y="59550"/>
                </a:lnTo>
                <a:lnTo>
                  <a:pt x="45270" y="59430"/>
                </a:lnTo>
                <a:lnTo>
                  <a:pt x="45340" y="59340"/>
                </a:lnTo>
                <a:lnTo>
                  <a:pt x="45680" y="59270"/>
                </a:lnTo>
                <a:lnTo>
                  <a:pt x="45680" y="59120"/>
                </a:lnTo>
                <a:lnTo>
                  <a:pt x="45560" y="58930"/>
                </a:lnTo>
                <a:lnTo>
                  <a:pt x="45420" y="58790"/>
                </a:lnTo>
                <a:lnTo>
                  <a:pt x="45560" y="58490"/>
                </a:lnTo>
                <a:lnTo>
                  <a:pt x="45570" y="58240"/>
                </a:lnTo>
                <a:lnTo>
                  <a:pt x="45610" y="58140"/>
                </a:lnTo>
                <a:lnTo>
                  <a:pt x="45730" y="58030"/>
                </a:lnTo>
                <a:lnTo>
                  <a:pt x="45860" y="57940"/>
                </a:lnTo>
                <a:lnTo>
                  <a:pt x="45940" y="57820"/>
                </a:lnTo>
                <a:lnTo>
                  <a:pt x="45880" y="57610"/>
                </a:lnTo>
                <a:lnTo>
                  <a:pt x="45510" y="57370"/>
                </a:lnTo>
                <a:lnTo>
                  <a:pt x="45360" y="57210"/>
                </a:lnTo>
                <a:lnTo>
                  <a:pt x="45300" y="57010"/>
                </a:lnTo>
                <a:lnTo>
                  <a:pt x="45330" y="56890"/>
                </a:lnTo>
                <a:lnTo>
                  <a:pt x="45400" y="56820"/>
                </a:lnTo>
                <a:lnTo>
                  <a:pt x="45490" y="56750"/>
                </a:lnTo>
                <a:lnTo>
                  <a:pt x="45560" y="56670"/>
                </a:lnTo>
                <a:lnTo>
                  <a:pt x="45620" y="56560"/>
                </a:lnTo>
                <a:lnTo>
                  <a:pt x="45660" y="56460"/>
                </a:lnTo>
                <a:lnTo>
                  <a:pt x="45700" y="56220"/>
                </a:lnTo>
                <a:lnTo>
                  <a:pt x="45710" y="55900"/>
                </a:lnTo>
                <a:lnTo>
                  <a:pt x="45690" y="55800"/>
                </a:lnTo>
                <a:lnTo>
                  <a:pt x="45610" y="55670"/>
                </a:lnTo>
                <a:lnTo>
                  <a:pt x="45430" y="55500"/>
                </a:lnTo>
                <a:lnTo>
                  <a:pt x="46780" y="55260"/>
                </a:lnTo>
                <a:lnTo>
                  <a:pt x="47520" y="55060"/>
                </a:lnTo>
                <a:lnTo>
                  <a:pt x="47770" y="54810"/>
                </a:lnTo>
                <a:lnTo>
                  <a:pt x="48030" y="54700"/>
                </a:lnTo>
                <a:lnTo>
                  <a:pt x="48450" y="54800"/>
                </a:lnTo>
                <a:lnTo>
                  <a:pt x="50410" y="54720"/>
                </a:lnTo>
                <a:lnTo>
                  <a:pt x="51190" y="54540"/>
                </a:lnTo>
                <a:lnTo>
                  <a:pt x="51760" y="54050"/>
                </a:lnTo>
                <a:lnTo>
                  <a:pt x="52780" y="52890"/>
                </a:lnTo>
                <a:lnTo>
                  <a:pt x="52970" y="52440"/>
                </a:lnTo>
                <a:lnTo>
                  <a:pt x="53200" y="52080"/>
                </a:lnTo>
                <a:lnTo>
                  <a:pt x="53000" y="51740"/>
                </a:lnTo>
                <a:lnTo>
                  <a:pt x="51370" y="50320"/>
                </a:lnTo>
                <a:lnTo>
                  <a:pt x="51810" y="49740"/>
                </a:lnTo>
                <a:lnTo>
                  <a:pt x="52400" y="49150"/>
                </a:lnTo>
                <a:lnTo>
                  <a:pt x="52610" y="48810"/>
                </a:lnTo>
                <a:lnTo>
                  <a:pt x="52760" y="48440"/>
                </a:lnTo>
                <a:lnTo>
                  <a:pt x="52830" y="48080"/>
                </a:lnTo>
                <a:lnTo>
                  <a:pt x="52350" y="46230"/>
                </a:lnTo>
                <a:lnTo>
                  <a:pt x="52190" y="45870"/>
                </a:lnTo>
                <a:lnTo>
                  <a:pt x="51840" y="45760"/>
                </a:lnTo>
                <a:lnTo>
                  <a:pt x="51080" y="45660"/>
                </a:lnTo>
                <a:lnTo>
                  <a:pt x="50750" y="45500"/>
                </a:lnTo>
                <a:lnTo>
                  <a:pt x="50630" y="45170"/>
                </a:lnTo>
                <a:lnTo>
                  <a:pt x="50530" y="44770"/>
                </a:lnTo>
                <a:lnTo>
                  <a:pt x="50250" y="44180"/>
                </a:lnTo>
                <a:lnTo>
                  <a:pt x="50180" y="43940"/>
                </a:lnTo>
                <a:lnTo>
                  <a:pt x="50200" y="43770"/>
                </a:lnTo>
                <a:lnTo>
                  <a:pt x="50190" y="43600"/>
                </a:lnTo>
                <a:lnTo>
                  <a:pt x="50110" y="43200"/>
                </a:lnTo>
                <a:lnTo>
                  <a:pt x="50200" y="42810"/>
                </a:lnTo>
                <a:lnTo>
                  <a:pt x="50540" y="42770"/>
                </a:lnTo>
                <a:lnTo>
                  <a:pt x="50910" y="42810"/>
                </a:lnTo>
                <a:lnTo>
                  <a:pt x="51310" y="42740"/>
                </a:lnTo>
                <a:lnTo>
                  <a:pt x="51510" y="42770"/>
                </a:lnTo>
                <a:lnTo>
                  <a:pt x="51700" y="42780"/>
                </a:lnTo>
                <a:lnTo>
                  <a:pt x="52500" y="42630"/>
                </a:lnTo>
                <a:lnTo>
                  <a:pt x="53270" y="42380"/>
                </a:lnTo>
                <a:lnTo>
                  <a:pt x="53790" y="41820"/>
                </a:lnTo>
                <a:lnTo>
                  <a:pt x="53630" y="41110"/>
                </a:lnTo>
                <a:lnTo>
                  <a:pt x="52960" y="40620"/>
                </a:lnTo>
                <a:lnTo>
                  <a:pt x="52660" y="40020"/>
                </a:lnTo>
                <a:lnTo>
                  <a:pt x="53020" y="39810"/>
                </a:lnTo>
                <a:lnTo>
                  <a:pt x="53420" y="39630"/>
                </a:lnTo>
                <a:lnTo>
                  <a:pt x="53730" y="39460"/>
                </a:lnTo>
                <a:lnTo>
                  <a:pt x="53990" y="39230"/>
                </a:lnTo>
                <a:lnTo>
                  <a:pt x="54240" y="38880"/>
                </a:lnTo>
                <a:lnTo>
                  <a:pt x="54250" y="38890"/>
                </a:lnTo>
                <a:lnTo>
                  <a:pt x="54270" y="38930"/>
                </a:lnTo>
                <a:lnTo>
                  <a:pt x="54260" y="38960"/>
                </a:lnTo>
                <a:lnTo>
                  <a:pt x="54240" y="39050"/>
                </a:lnTo>
                <a:lnTo>
                  <a:pt x="54240" y="39110"/>
                </a:lnTo>
                <a:lnTo>
                  <a:pt x="54270" y="39150"/>
                </a:lnTo>
                <a:lnTo>
                  <a:pt x="54310" y="39160"/>
                </a:lnTo>
                <a:lnTo>
                  <a:pt x="54400" y="39120"/>
                </a:lnTo>
                <a:lnTo>
                  <a:pt x="54440" y="39110"/>
                </a:lnTo>
                <a:lnTo>
                  <a:pt x="54760" y="39200"/>
                </a:lnTo>
                <a:lnTo>
                  <a:pt x="54960" y="39220"/>
                </a:lnTo>
                <a:lnTo>
                  <a:pt x="55020" y="39220"/>
                </a:lnTo>
                <a:lnTo>
                  <a:pt x="55090" y="39220"/>
                </a:lnTo>
                <a:lnTo>
                  <a:pt x="55180" y="39180"/>
                </a:lnTo>
                <a:lnTo>
                  <a:pt x="55240" y="39140"/>
                </a:lnTo>
                <a:lnTo>
                  <a:pt x="55310" y="39110"/>
                </a:lnTo>
                <a:lnTo>
                  <a:pt x="55380" y="39100"/>
                </a:lnTo>
                <a:lnTo>
                  <a:pt x="55510" y="39130"/>
                </a:lnTo>
                <a:lnTo>
                  <a:pt x="55660" y="39180"/>
                </a:lnTo>
                <a:lnTo>
                  <a:pt x="55730" y="39200"/>
                </a:lnTo>
                <a:lnTo>
                  <a:pt x="55850" y="39210"/>
                </a:lnTo>
                <a:lnTo>
                  <a:pt x="55980" y="39250"/>
                </a:lnTo>
                <a:lnTo>
                  <a:pt x="56030" y="39270"/>
                </a:lnTo>
                <a:lnTo>
                  <a:pt x="56080" y="39290"/>
                </a:lnTo>
                <a:lnTo>
                  <a:pt x="56120" y="39310"/>
                </a:lnTo>
                <a:lnTo>
                  <a:pt x="56160" y="39340"/>
                </a:lnTo>
                <a:lnTo>
                  <a:pt x="56210" y="39340"/>
                </a:lnTo>
                <a:lnTo>
                  <a:pt x="56270" y="39340"/>
                </a:lnTo>
                <a:lnTo>
                  <a:pt x="56370" y="39330"/>
                </a:lnTo>
                <a:lnTo>
                  <a:pt x="56480" y="39350"/>
                </a:lnTo>
                <a:lnTo>
                  <a:pt x="56550" y="39380"/>
                </a:lnTo>
                <a:lnTo>
                  <a:pt x="56640" y="39450"/>
                </a:lnTo>
                <a:lnTo>
                  <a:pt x="56690" y="39470"/>
                </a:lnTo>
                <a:lnTo>
                  <a:pt x="56750" y="39480"/>
                </a:lnTo>
                <a:lnTo>
                  <a:pt x="56820" y="39470"/>
                </a:lnTo>
                <a:lnTo>
                  <a:pt x="56880" y="39430"/>
                </a:lnTo>
                <a:lnTo>
                  <a:pt x="57020" y="39260"/>
                </a:lnTo>
                <a:lnTo>
                  <a:pt x="57060" y="39230"/>
                </a:lnTo>
                <a:lnTo>
                  <a:pt x="57190" y="39140"/>
                </a:lnTo>
                <a:lnTo>
                  <a:pt x="57220" y="39110"/>
                </a:lnTo>
                <a:lnTo>
                  <a:pt x="57250" y="39060"/>
                </a:lnTo>
                <a:lnTo>
                  <a:pt x="57270" y="39010"/>
                </a:lnTo>
                <a:lnTo>
                  <a:pt x="57320" y="38840"/>
                </a:lnTo>
                <a:lnTo>
                  <a:pt x="57360" y="38750"/>
                </a:lnTo>
                <a:lnTo>
                  <a:pt x="57380" y="38730"/>
                </a:lnTo>
                <a:lnTo>
                  <a:pt x="57400" y="38710"/>
                </a:lnTo>
                <a:lnTo>
                  <a:pt x="57420" y="38700"/>
                </a:lnTo>
                <a:lnTo>
                  <a:pt x="57450" y="38690"/>
                </a:lnTo>
                <a:lnTo>
                  <a:pt x="57500" y="38680"/>
                </a:lnTo>
                <a:lnTo>
                  <a:pt x="57620" y="38660"/>
                </a:lnTo>
                <a:lnTo>
                  <a:pt x="57680" y="38640"/>
                </a:lnTo>
                <a:lnTo>
                  <a:pt x="57700" y="38620"/>
                </a:lnTo>
                <a:lnTo>
                  <a:pt x="57760" y="38570"/>
                </a:lnTo>
                <a:lnTo>
                  <a:pt x="57810" y="38550"/>
                </a:lnTo>
                <a:lnTo>
                  <a:pt x="57870" y="38530"/>
                </a:lnTo>
                <a:lnTo>
                  <a:pt x="57960" y="38510"/>
                </a:lnTo>
                <a:lnTo>
                  <a:pt x="58020" y="38500"/>
                </a:lnTo>
                <a:lnTo>
                  <a:pt x="58080" y="38470"/>
                </a:lnTo>
                <a:lnTo>
                  <a:pt x="58160" y="38420"/>
                </a:lnTo>
                <a:lnTo>
                  <a:pt x="58200" y="38410"/>
                </a:lnTo>
                <a:lnTo>
                  <a:pt x="58520" y="38390"/>
                </a:lnTo>
                <a:lnTo>
                  <a:pt x="58540" y="38380"/>
                </a:lnTo>
                <a:lnTo>
                  <a:pt x="58610" y="38340"/>
                </a:lnTo>
                <a:lnTo>
                  <a:pt x="58650" y="38320"/>
                </a:lnTo>
                <a:lnTo>
                  <a:pt x="58710" y="38310"/>
                </a:lnTo>
                <a:lnTo>
                  <a:pt x="58820" y="38310"/>
                </a:lnTo>
                <a:lnTo>
                  <a:pt x="58900" y="38320"/>
                </a:lnTo>
                <a:lnTo>
                  <a:pt x="58980" y="38360"/>
                </a:lnTo>
                <a:lnTo>
                  <a:pt x="59010" y="38400"/>
                </a:lnTo>
                <a:lnTo>
                  <a:pt x="59040" y="38460"/>
                </a:lnTo>
                <a:lnTo>
                  <a:pt x="59060" y="38500"/>
                </a:lnTo>
                <a:lnTo>
                  <a:pt x="59110" y="38530"/>
                </a:lnTo>
                <a:lnTo>
                  <a:pt x="59180" y="38530"/>
                </a:lnTo>
                <a:lnTo>
                  <a:pt x="59280" y="38500"/>
                </a:lnTo>
                <a:lnTo>
                  <a:pt x="59350" y="38470"/>
                </a:lnTo>
                <a:lnTo>
                  <a:pt x="59430" y="38420"/>
                </a:lnTo>
                <a:lnTo>
                  <a:pt x="59470" y="38410"/>
                </a:lnTo>
                <a:lnTo>
                  <a:pt x="59520" y="38420"/>
                </a:lnTo>
                <a:lnTo>
                  <a:pt x="59780" y="38480"/>
                </a:lnTo>
                <a:lnTo>
                  <a:pt x="60030" y="38480"/>
                </a:lnTo>
                <a:lnTo>
                  <a:pt x="60380" y="38540"/>
                </a:lnTo>
                <a:lnTo>
                  <a:pt x="60440" y="38580"/>
                </a:lnTo>
                <a:lnTo>
                  <a:pt x="60480" y="38610"/>
                </a:lnTo>
                <a:lnTo>
                  <a:pt x="60520" y="38640"/>
                </a:lnTo>
                <a:lnTo>
                  <a:pt x="60570" y="38670"/>
                </a:lnTo>
                <a:lnTo>
                  <a:pt x="60610" y="38690"/>
                </a:lnTo>
                <a:lnTo>
                  <a:pt x="60680" y="38770"/>
                </a:lnTo>
                <a:lnTo>
                  <a:pt x="60720" y="38800"/>
                </a:lnTo>
                <a:lnTo>
                  <a:pt x="60800" y="38850"/>
                </a:lnTo>
                <a:lnTo>
                  <a:pt x="60850" y="38880"/>
                </a:lnTo>
                <a:lnTo>
                  <a:pt x="61060" y="38960"/>
                </a:lnTo>
                <a:lnTo>
                  <a:pt x="61160" y="39000"/>
                </a:lnTo>
                <a:lnTo>
                  <a:pt x="61190" y="39040"/>
                </a:lnTo>
                <a:lnTo>
                  <a:pt x="61230" y="39080"/>
                </a:lnTo>
                <a:lnTo>
                  <a:pt x="61240" y="39130"/>
                </a:lnTo>
                <a:lnTo>
                  <a:pt x="61250" y="39320"/>
                </a:lnTo>
                <a:lnTo>
                  <a:pt x="61260" y="39380"/>
                </a:lnTo>
                <a:lnTo>
                  <a:pt x="61280" y="39430"/>
                </a:lnTo>
                <a:lnTo>
                  <a:pt x="61310" y="39470"/>
                </a:lnTo>
                <a:lnTo>
                  <a:pt x="61350" y="39500"/>
                </a:lnTo>
                <a:lnTo>
                  <a:pt x="61390" y="39530"/>
                </a:lnTo>
                <a:lnTo>
                  <a:pt x="61460" y="39550"/>
                </a:lnTo>
                <a:lnTo>
                  <a:pt x="61720" y="39600"/>
                </a:lnTo>
                <a:lnTo>
                  <a:pt x="62150" y="39740"/>
                </a:lnTo>
                <a:lnTo>
                  <a:pt x="62200" y="39760"/>
                </a:lnTo>
                <a:lnTo>
                  <a:pt x="62240" y="39790"/>
                </a:lnTo>
                <a:lnTo>
                  <a:pt x="62390" y="39930"/>
                </a:lnTo>
                <a:lnTo>
                  <a:pt x="62510" y="40020"/>
                </a:lnTo>
                <a:lnTo>
                  <a:pt x="62570" y="40100"/>
                </a:lnTo>
                <a:lnTo>
                  <a:pt x="62760" y="40480"/>
                </a:lnTo>
                <a:lnTo>
                  <a:pt x="62770" y="40530"/>
                </a:lnTo>
                <a:lnTo>
                  <a:pt x="62750" y="41100"/>
                </a:lnTo>
                <a:lnTo>
                  <a:pt x="62760" y="41140"/>
                </a:lnTo>
                <a:lnTo>
                  <a:pt x="62770" y="41180"/>
                </a:lnTo>
                <a:lnTo>
                  <a:pt x="62790" y="41230"/>
                </a:lnTo>
                <a:lnTo>
                  <a:pt x="62820" y="41260"/>
                </a:lnTo>
                <a:lnTo>
                  <a:pt x="62860" y="41290"/>
                </a:lnTo>
                <a:lnTo>
                  <a:pt x="62930" y="41330"/>
                </a:lnTo>
                <a:lnTo>
                  <a:pt x="62960" y="41360"/>
                </a:lnTo>
                <a:lnTo>
                  <a:pt x="62990" y="41390"/>
                </a:lnTo>
                <a:lnTo>
                  <a:pt x="63010" y="41440"/>
                </a:lnTo>
                <a:lnTo>
                  <a:pt x="63030" y="41540"/>
                </a:lnTo>
                <a:lnTo>
                  <a:pt x="63030" y="41630"/>
                </a:lnTo>
                <a:lnTo>
                  <a:pt x="63010" y="41870"/>
                </a:lnTo>
                <a:lnTo>
                  <a:pt x="63020" y="41900"/>
                </a:lnTo>
                <a:lnTo>
                  <a:pt x="63060" y="41920"/>
                </a:lnTo>
                <a:lnTo>
                  <a:pt x="63150" y="41940"/>
                </a:lnTo>
                <a:lnTo>
                  <a:pt x="63210" y="41960"/>
                </a:lnTo>
                <a:lnTo>
                  <a:pt x="63410" y="42050"/>
                </a:lnTo>
                <a:lnTo>
                  <a:pt x="63470" y="42070"/>
                </a:lnTo>
                <a:lnTo>
                  <a:pt x="63540" y="42070"/>
                </a:lnTo>
                <a:lnTo>
                  <a:pt x="63630" y="42050"/>
                </a:lnTo>
                <a:lnTo>
                  <a:pt x="63820" y="41950"/>
                </a:lnTo>
                <a:lnTo>
                  <a:pt x="63890" y="41930"/>
                </a:lnTo>
                <a:lnTo>
                  <a:pt x="63940" y="41920"/>
                </a:lnTo>
                <a:lnTo>
                  <a:pt x="64040" y="41940"/>
                </a:lnTo>
                <a:lnTo>
                  <a:pt x="64100" y="41970"/>
                </a:lnTo>
                <a:lnTo>
                  <a:pt x="64180" y="42040"/>
                </a:lnTo>
                <a:lnTo>
                  <a:pt x="64220" y="42070"/>
                </a:lnTo>
                <a:lnTo>
                  <a:pt x="64260" y="42100"/>
                </a:lnTo>
                <a:lnTo>
                  <a:pt x="64410" y="42160"/>
                </a:lnTo>
                <a:lnTo>
                  <a:pt x="64450" y="42190"/>
                </a:lnTo>
                <a:lnTo>
                  <a:pt x="64490" y="42230"/>
                </a:lnTo>
                <a:lnTo>
                  <a:pt x="64570" y="42360"/>
                </a:lnTo>
                <a:lnTo>
                  <a:pt x="64600" y="42400"/>
                </a:lnTo>
                <a:lnTo>
                  <a:pt x="64640" y="42430"/>
                </a:lnTo>
                <a:lnTo>
                  <a:pt x="64700" y="42440"/>
                </a:lnTo>
                <a:lnTo>
                  <a:pt x="65020" y="42420"/>
                </a:lnTo>
                <a:lnTo>
                  <a:pt x="65070" y="42420"/>
                </a:lnTo>
                <a:lnTo>
                  <a:pt x="65080" y="42430"/>
                </a:lnTo>
                <a:lnTo>
                  <a:pt x="65090" y="42460"/>
                </a:lnTo>
                <a:lnTo>
                  <a:pt x="65110" y="42500"/>
                </a:lnTo>
                <a:lnTo>
                  <a:pt x="65120" y="42550"/>
                </a:lnTo>
                <a:lnTo>
                  <a:pt x="65140" y="42600"/>
                </a:lnTo>
                <a:lnTo>
                  <a:pt x="65160" y="42650"/>
                </a:lnTo>
                <a:lnTo>
                  <a:pt x="65190" y="42690"/>
                </a:lnTo>
                <a:lnTo>
                  <a:pt x="65230" y="42720"/>
                </a:lnTo>
                <a:lnTo>
                  <a:pt x="72590" y="39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