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Cuvette-Ouest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Republic of Congo • State Map | Fully Editable Vector Shape</a:t>
            </a:r>
          </a:p>
        </p:txBody>
      </p:sp>
      <p:sp>
        <p:nvSpPr>
          <p:cNvPr id="101" name="Cuvette-Oue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240" y="38880"/>
                </a:moveTo>
                <a:lnTo>
                  <a:pt x="53990" y="39230"/>
                </a:lnTo>
                <a:lnTo>
                  <a:pt x="53730" y="39460"/>
                </a:lnTo>
                <a:lnTo>
                  <a:pt x="53420" y="39630"/>
                </a:lnTo>
                <a:lnTo>
                  <a:pt x="53020" y="39810"/>
                </a:lnTo>
                <a:lnTo>
                  <a:pt x="52660" y="40020"/>
                </a:lnTo>
                <a:lnTo>
                  <a:pt x="52960" y="40620"/>
                </a:lnTo>
                <a:lnTo>
                  <a:pt x="53630" y="41110"/>
                </a:lnTo>
                <a:lnTo>
                  <a:pt x="53790" y="41820"/>
                </a:lnTo>
                <a:lnTo>
                  <a:pt x="53270" y="42380"/>
                </a:lnTo>
                <a:lnTo>
                  <a:pt x="52500" y="42630"/>
                </a:lnTo>
                <a:lnTo>
                  <a:pt x="51700" y="42780"/>
                </a:lnTo>
                <a:lnTo>
                  <a:pt x="51510" y="42770"/>
                </a:lnTo>
                <a:lnTo>
                  <a:pt x="51310" y="42740"/>
                </a:lnTo>
                <a:lnTo>
                  <a:pt x="50910" y="42810"/>
                </a:lnTo>
                <a:lnTo>
                  <a:pt x="50540" y="42770"/>
                </a:lnTo>
                <a:lnTo>
                  <a:pt x="50200" y="42810"/>
                </a:lnTo>
                <a:lnTo>
                  <a:pt x="50110" y="43200"/>
                </a:lnTo>
                <a:lnTo>
                  <a:pt x="50190" y="43600"/>
                </a:lnTo>
                <a:lnTo>
                  <a:pt x="50200" y="43770"/>
                </a:lnTo>
                <a:lnTo>
                  <a:pt x="50180" y="43940"/>
                </a:lnTo>
                <a:lnTo>
                  <a:pt x="50250" y="44180"/>
                </a:lnTo>
                <a:lnTo>
                  <a:pt x="50530" y="44770"/>
                </a:lnTo>
                <a:lnTo>
                  <a:pt x="50630" y="45170"/>
                </a:lnTo>
                <a:lnTo>
                  <a:pt x="50750" y="45500"/>
                </a:lnTo>
                <a:lnTo>
                  <a:pt x="51080" y="45660"/>
                </a:lnTo>
                <a:lnTo>
                  <a:pt x="51840" y="45760"/>
                </a:lnTo>
                <a:lnTo>
                  <a:pt x="52190" y="45870"/>
                </a:lnTo>
                <a:lnTo>
                  <a:pt x="52350" y="46230"/>
                </a:lnTo>
                <a:lnTo>
                  <a:pt x="52830" y="48080"/>
                </a:lnTo>
                <a:lnTo>
                  <a:pt x="52760" y="48440"/>
                </a:lnTo>
                <a:lnTo>
                  <a:pt x="52610" y="48810"/>
                </a:lnTo>
                <a:lnTo>
                  <a:pt x="52400" y="49150"/>
                </a:lnTo>
                <a:lnTo>
                  <a:pt x="51810" y="49740"/>
                </a:lnTo>
                <a:lnTo>
                  <a:pt x="51370" y="50320"/>
                </a:lnTo>
                <a:lnTo>
                  <a:pt x="53000" y="51740"/>
                </a:lnTo>
                <a:lnTo>
                  <a:pt x="53200" y="52080"/>
                </a:lnTo>
                <a:lnTo>
                  <a:pt x="52970" y="52440"/>
                </a:lnTo>
                <a:lnTo>
                  <a:pt x="52780" y="52890"/>
                </a:lnTo>
                <a:lnTo>
                  <a:pt x="51760" y="54050"/>
                </a:lnTo>
                <a:lnTo>
                  <a:pt x="51190" y="54540"/>
                </a:lnTo>
                <a:lnTo>
                  <a:pt x="50410" y="54720"/>
                </a:lnTo>
                <a:lnTo>
                  <a:pt x="48450" y="54800"/>
                </a:lnTo>
                <a:lnTo>
                  <a:pt x="48030" y="54700"/>
                </a:lnTo>
                <a:lnTo>
                  <a:pt x="47770" y="54810"/>
                </a:lnTo>
                <a:lnTo>
                  <a:pt x="47520" y="55060"/>
                </a:lnTo>
                <a:lnTo>
                  <a:pt x="46780" y="55260"/>
                </a:lnTo>
                <a:lnTo>
                  <a:pt x="45430" y="55500"/>
                </a:lnTo>
                <a:lnTo>
                  <a:pt x="45390" y="55450"/>
                </a:lnTo>
                <a:lnTo>
                  <a:pt x="45320" y="55330"/>
                </a:lnTo>
                <a:lnTo>
                  <a:pt x="45320" y="55240"/>
                </a:lnTo>
                <a:lnTo>
                  <a:pt x="45370" y="55060"/>
                </a:lnTo>
                <a:lnTo>
                  <a:pt x="45380" y="54970"/>
                </a:lnTo>
                <a:lnTo>
                  <a:pt x="45350" y="54850"/>
                </a:lnTo>
                <a:lnTo>
                  <a:pt x="45240" y="54620"/>
                </a:lnTo>
                <a:lnTo>
                  <a:pt x="44940" y="53810"/>
                </a:lnTo>
                <a:lnTo>
                  <a:pt x="44940" y="53660"/>
                </a:lnTo>
                <a:lnTo>
                  <a:pt x="45050" y="53440"/>
                </a:lnTo>
                <a:lnTo>
                  <a:pt x="45100" y="52990"/>
                </a:lnTo>
                <a:lnTo>
                  <a:pt x="45160" y="52750"/>
                </a:lnTo>
                <a:lnTo>
                  <a:pt x="45320" y="52490"/>
                </a:lnTo>
                <a:lnTo>
                  <a:pt x="45500" y="52290"/>
                </a:lnTo>
                <a:lnTo>
                  <a:pt x="45620" y="52070"/>
                </a:lnTo>
                <a:lnTo>
                  <a:pt x="45570" y="51750"/>
                </a:lnTo>
                <a:lnTo>
                  <a:pt x="45500" y="51490"/>
                </a:lnTo>
                <a:lnTo>
                  <a:pt x="45500" y="51230"/>
                </a:lnTo>
                <a:lnTo>
                  <a:pt x="45560" y="50970"/>
                </a:lnTo>
                <a:lnTo>
                  <a:pt x="45980" y="50060"/>
                </a:lnTo>
                <a:lnTo>
                  <a:pt x="46050" y="49720"/>
                </a:lnTo>
                <a:lnTo>
                  <a:pt x="45960" y="49410"/>
                </a:lnTo>
                <a:lnTo>
                  <a:pt x="45720" y="48910"/>
                </a:lnTo>
                <a:lnTo>
                  <a:pt x="45590" y="48770"/>
                </a:lnTo>
                <a:lnTo>
                  <a:pt x="45170" y="48490"/>
                </a:lnTo>
                <a:lnTo>
                  <a:pt x="44940" y="48180"/>
                </a:lnTo>
                <a:lnTo>
                  <a:pt x="44590" y="47960"/>
                </a:lnTo>
                <a:lnTo>
                  <a:pt x="44200" y="47780"/>
                </a:lnTo>
                <a:lnTo>
                  <a:pt x="43910" y="47700"/>
                </a:lnTo>
                <a:lnTo>
                  <a:pt x="43730" y="47730"/>
                </a:lnTo>
                <a:lnTo>
                  <a:pt x="43570" y="47800"/>
                </a:lnTo>
                <a:lnTo>
                  <a:pt x="43410" y="47860"/>
                </a:lnTo>
                <a:lnTo>
                  <a:pt x="43240" y="47820"/>
                </a:lnTo>
                <a:lnTo>
                  <a:pt x="43050" y="47740"/>
                </a:lnTo>
                <a:lnTo>
                  <a:pt x="42870" y="47740"/>
                </a:lnTo>
                <a:lnTo>
                  <a:pt x="42700" y="47800"/>
                </a:lnTo>
                <a:lnTo>
                  <a:pt x="42520" y="47890"/>
                </a:lnTo>
                <a:lnTo>
                  <a:pt x="42510" y="47500"/>
                </a:lnTo>
                <a:lnTo>
                  <a:pt x="42430" y="47070"/>
                </a:lnTo>
                <a:lnTo>
                  <a:pt x="42300" y="46660"/>
                </a:lnTo>
                <a:lnTo>
                  <a:pt x="42130" y="46300"/>
                </a:lnTo>
                <a:lnTo>
                  <a:pt x="41850" y="46040"/>
                </a:lnTo>
                <a:lnTo>
                  <a:pt x="41470" y="45850"/>
                </a:lnTo>
                <a:lnTo>
                  <a:pt x="41060" y="45790"/>
                </a:lnTo>
                <a:lnTo>
                  <a:pt x="40680" y="45890"/>
                </a:lnTo>
                <a:lnTo>
                  <a:pt x="40600" y="45790"/>
                </a:lnTo>
                <a:lnTo>
                  <a:pt x="40520" y="45720"/>
                </a:lnTo>
                <a:lnTo>
                  <a:pt x="40420" y="45680"/>
                </a:lnTo>
                <a:lnTo>
                  <a:pt x="40050" y="45630"/>
                </a:lnTo>
                <a:lnTo>
                  <a:pt x="39970" y="45660"/>
                </a:lnTo>
                <a:lnTo>
                  <a:pt x="39930" y="45730"/>
                </a:lnTo>
                <a:lnTo>
                  <a:pt x="39900" y="45800"/>
                </a:lnTo>
                <a:lnTo>
                  <a:pt x="39850" y="45850"/>
                </a:lnTo>
                <a:lnTo>
                  <a:pt x="39720" y="45900"/>
                </a:lnTo>
                <a:lnTo>
                  <a:pt x="39650" y="45910"/>
                </a:lnTo>
                <a:lnTo>
                  <a:pt x="39590" y="45870"/>
                </a:lnTo>
                <a:lnTo>
                  <a:pt x="39110" y="45290"/>
                </a:lnTo>
                <a:lnTo>
                  <a:pt x="39120" y="45000"/>
                </a:lnTo>
                <a:lnTo>
                  <a:pt x="39230" y="44740"/>
                </a:lnTo>
                <a:lnTo>
                  <a:pt x="39700" y="44120"/>
                </a:lnTo>
                <a:lnTo>
                  <a:pt x="39830" y="43940"/>
                </a:lnTo>
                <a:lnTo>
                  <a:pt x="39930" y="43840"/>
                </a:lnTo>
                <a:lnTo>
                  <a:pt x="40040" y="43710"/>
                </a:lnTo>
                <a:lnTo>
                  <a:pt x="40030" y="43600"/>
                </a:lnTo>
                <a:lnTo>
                  <a:pt x="39980" y="43480"/>
                </a:lnTo>
                <a:lnTo>
                  <a:pt x="39960" y="43330"/>
                </a:lnTo>
                <a:lnTo>
                  <a:pt x="40000" y="43230"/>
                </a:lnTo>
                <a:lnTo>
                  <a:pt x="40150" y="43040"/>
                </a:lnTo>
                <a:lnTo>
                  <a:pt x="40160" y="42930"/>
                </a:lnTo>
                <a:lnTo>
                  <a:pt x="40080" y="42800"/>
                </a:lnTo>
                <a:lnTo>
                  <a:pt x="39960" y="42780"/>
                </a:lnTo>
                <a:lnTo>
                  <a:pt x="39840" y="42770"/>
                </a:lnTo>
                <a:lnTo>
                  <a:pt x="39770" y="42700"/>
                </a:lnTo>
                <a:lnTo>
                  <a:pt x="39720" y="41950"/>
                </a:lnTo>
                <a:lnTo>
                  <a:pt x="39670" y="41700"/>
                </a:lnTo>
                <a:lnTo>
                  <a:pt x="39570" y="41380"/>
                </a:lnTo>
                <a:lnTo>
                  <a:pt x="39520" y="41110"/>
                </a:lnTo>
                <a:lnTo>
                  <a:pt x="39570" y="40870"/>
                </a:lnTo>
                <a:lnTo>
                  <a:pt x="39920" y="40340"/>
                </a:lnTo>
                <a:lnTo>
                  <a:pt x="40290" y="39510"/>
                </a:lnTo>
                <a:lnTo>
                  <a:pt x="40510" y="39280"/>
                </a:lnTo>
                <a:lnTo>
                  <a:pt x="41280" y="38850"/>
                </a:lnTo>
                <a:lnTo>
                  <a:pt x="41480" y="38630"/>
                </a:lnTo>
                <a:lnTo>
                  <a:pt x="41520" y="38410"/>
                </a:lnTo>
                <a:lnTo>
                  <a:pt x="41450" y="38200"/>
                </a:lnTo>
                <a:lnTo>
                  <a:pt x="41340" y="37980"/>
                </a:lnTo>
                <a:lnTo>
                  <a:pt x="41650" y="37540"/>
                </a:lnTo>
                <a:lnTo>
                  <a:pt x="42170" y="37470"/>
                </a:lnTo>
                <a:lnTo>
                  <a:pt x="42750" y="37540"/>
                </a:lnTo>
                <a:lnTo>
                  <a:pt x="43270" y="37510"/>
                </a:lnTo>
                <a:lnTo>
                  <a:pt x="43410" y="37460"/>
                </a:lnTo>
                <a:lnTo>
                  <a:pt x="43470" y="37420"/>
                </a:lnTo>
                <a:lnTo>
                  <a:pt x="43510" y="37360"/>
                </a:lnTo>
                <a:lnTo>
                  <a:pt x="44280" y="36690"/>
                </a:lnTo>
                <a:lnTo>
                  <a:pt x="44350" y="36470"/>
                </a:lnTo>
                <a:lnTo>
                  <a:pt x="44380" y="35940"/>
                </a:lnTo>
                <a:lnTo>
                  <a:pt x="44680" y="35500"/>
                </a:lnTo>
                <a:lnTo>
                  <a:pt x="45160" y="35090"/>
                </a:lnTo>
                <a:lnTo>
                  <a:pt x="45520" y="34660"/>
                </a:lnTo>
                <a:lnTo>
                  <a:pt x="45450" y="34180"/>
                </a:lnTo>
                <a:lnTo>
                  <a:pt x="45420" y="34050"/>
                </a:lnTo>
                <a:lnTo>
                  <a:pt x="45490" y="33970"/>
                </a:lnTo>
                <a:lnTo>
                  <a:pt x="45620" y="33890"/>
                </a:lnTo>
                <a:lnTo>
                  <a:pt x="45710" y="33800"/>
                </a:lnTo>
                <a:lnTo>
                  <a:pt x="45730" y="33650"/>
                </a:lnTo>
                <a:lnTo>
                  <a:pt x="45650" y="33570"/>
                </a:lnTo>
                <a:lnTo>
                  <a:pt x="45400" y="33450"/>
                </a:lnTo>
                <a:lnTo>
                  <a:pt x="45210" y="33270"/>
                </a:lnTo>
                <a:lnTo>
                  <a:pt x="45030" y="33060"/>
                </a:lnTo>
                <a:lnTo>
                  <a:pt x="44890" y="32830"/>
                </a:lnTo>
                <a:lnTo>
                  <a:pt x="44770" y="32590"/>
                </a:lnTo>
                <a:lnTo>
                  <a:pt x="44610" y="32060"/>
                </a:lnTo>
                <a:lnTo>
                  <a:pt x="44470" y="31850"/>
                </a:lnTo>
                <a:lnTo>
                  <a:pt x="43970" y="31620"/>
                </a:lnTo>
                <a:lnTo>
                  <a:pt x="43810" y="31400"/>
                </a:lnTo>
                <a:lnTo>
                  <a:pt x="43720" y="31130"/>
                </a:lnTo>
                <a:lnTo>
                  <a:pt x="43730" y="30350"/>
                </a:lnTo>
                <a:lnTo>
                  <a:pt x="43700" y="30070"/>
                </a:lnTo>
                <a:lnTo>
                  <a:pt x="43550" y="29430"/>
                </a:lnTo>
                <a:lnTo>
                  <a:pt x="43490" y="29310"/>
                </a:lnTo>
                <a:lnTo>
                  <a:pt x="43370" y="29220"/>
                </a:lnTo>
                <a:lnTo>
                  <a:pt x="43260" y="29170"/>
                </a:lnTo>
                <a:lnTo>
                  <a:pt x="43170" y="29110"/>
                </a:lnTo>
                <a:lnTo>
                  <a:pt x="43150" y="29060"/>
                </a:lnTo>
                <a:lnTo>
                  <a:pt x="43320" y="28970"/>
                </a:lnTo>
                <a:lnTo>
                  <a:pt x="43490" y="28920"/>
                </a:lnTo>
                <a:lnTo>
                  <a:pt x="43680" y="28890"/>
                </a:lnTo>
                <a:lnTo>
                  <a:pt x="44080" y="28800"/>
                </a:lnTo>
                <a:lnTo>
                  <a:pt x="44140" y="28790"/>
                </a:lnTo>
                <a:lnTo>
                  <a:pt x="44210" y="28790"/>
                </a:lnTo>
                <a:lnTo>
                  <a:pt x="44670" y="28830"/>
                </a:lnTo>
                <a:lnTo>
                  <a:pt x="44800" y="28820"/>
                </a:lnTo>
                <a:lnTo>
                  <a:pt x="44990" y="28780"/>
                </a:lnTo>
                <a:lnTo>
                  <a:pt x="45080" y="28750"/>
                </a:lnTo>
                <a:lnTo>
                  <a:pt x="45130" y="28730"/>
                </a:lnTo>
                <a:lnTo>
                  <a:pt x="45200" y="28730"/>
                </a:lnTo>
                <a:lnTo>
                  <a:pt x="45380" y="28760"/>
                </a:lnTo>
                <a:lnTo>
                  <a:pt x="45500" y="28780"/>
                </a:lnTo>
                <a:lnTo>
                  <a:pt x="46000" y="28680"/>
                </a:lnTo>
                <a:lnTo>
                  <a:pt x="46060" y="28700"/>
                </a:lnTo>
                <a:lnTo>
                  <a:pt x="46110" y="28730"/>
                </a:lnTo>
                <a:lnTo>
                  <a:pt x="46170" y="28830"/>
                </a:lnTo>
                <a:lnTo>
                  <a:pt x="46190" y="28920"/>
                </a:lnTo>
                <a:lnTo>
                  <a:pt x="46200" y="29090"/>
                </a:lnTo>
                <a:lnTo>
                  <a:pt x="46220" y="29170"/>
                </a:lnTo>
                <a:lnTo>
                  <a:pt x="46270" y="29340"/>
                </a:lnTo>
                <a:lnTo>
                  <a:pt x="46360" y="30000"/>
                </a:lnTo>
                <a:lnTo>
                  <a:pt x="46390" y="30070"/>
                </a:lnTo>
                <a:lnTo>
                  <a:pt x="46430" y="30140"/>
                </a:lnTo>
                <a:lnTo>
                  <a:pt x="46740" y="30360"/>
                </a:lnTo>
                <a:lnTo>
                  <a:pt x="46970" y="30460"/>
                </a:lnTo>
                <a:lnTo>
                  <a:pt x="48090" y="30800"/>
                </a:lnTo>
                <a:lnTo>
                  <a:pt x="48660" y="30880"/>
                </a:lnTo>
                <a:lnTo>
                  <a:pt x="48740" y="30860"/>
                </a:lnTo>
                <a:lnTo>
                  <a:pt x="48820" y="30850"/>
                </a:lnTo>
                <a:lnTo>
                  <a:pt x="48910" y="30860"/>
                </a:lnTo>
                <a:lnTo>
                  <a:pt x="49010" y="30890"/>
                </a:lnTo>
                <a:lnTo>
                  <a:pt x="49130" y="30940"/>
                </a:lnTo>
                <a:lnTo>
                  <a:pt x="49370" y="31100"/>
                </a:lnTo>
                <a:lnTo>
                  <a:pt x="49440" y="31200"/>
                </a:lnTo>
                <a:lnTo>
                  <a:pt x="49560" y="31410"/>
                </a:lnTo>
                <a:lnTo>
                  <a:pt x="49650" y="31500"/>
                </a:lnTo>
                <a:lnTo>
                  <a:pt x="49770" y="31570"/>
                </a:lnTo>
                <a:lnTo>
                  <a:pt x="50350" y="31860"/>
                </a:lnTo>
                <a:lnTo>
                  <a:pt x="50740" y="32120"/>
                </a:lnTo>
                <a:lnTo>
                  <a:pt x="51020" y="32220"/>
                </a:lnTo>
                <a:lnTo>
                  <a:pt x="51290" y="32270"/>
                </a:lnTo>
                <a:lnTo>
                  <a:pt x="51560" y="32280"/>
                </a:lnTo>
                <a:lnTo>
                  <a:pt x="51890" y="32260"/>
                </a:lnTo>
                <a:lnTo>
                  <a:pt x="51970" y="32270"/>
                </a:lnTo>
                <a:lnTo>
                  <a:pt x="52040" y="32300"/>
                </a:lnTo>
                <a:lnTo>
                  <a:pt x="52160" y="32450"/>
                </a:lnTo>
                <a:lnTo>
                  <a:pt x="52200" y="32490"/>
                </a:lnTo>
                <a:lnTo>
                  <a:pt x="52270" y="32530"/>
                </a:lnTo>
                <a:lnTo>
                  <a:pt x="52560" y="32650"/>
                </a:lnTo>
                <a:lnTo>
                  <a:pt x="52650" y="32700"/>
                </a:lnTo>
                <a:lnTo>
                  <a:pt x="52700" y="32740"/>
                </a:lnTo>
                <a:lnTo>
                  <a:pt x="52720" y="32750"/>
                </a:lnTo>
                <a:lnTo>
                  <a:pt x="52850" y="33040"/>
                </a:lnTo>
                <a:lnTo>
                  <a:pt x="52870" y="33140"/>
                </a:lnTo>
                <a:lnTo>
                  <a:pt x="52870" y="33170"/>
                </a:lnTo>
                <a:lnTo>
                  <a:pt x="52860" y="33220"/>
                </a:lnTo>
                <a:lnTo>
                  <a:pt x="52850" y="33260"/>
                </a:lnTo>
                <a:lnTo>
                  <a:pt x="52820" y="33310"/>
                </a:lnTo>
                <a:lnTo>
                  <a:pt x="52780" y="33340"/>
                </a:lnTo>
                <a:lnTo>
                  <a:pt x="52730" y="33360"/>
                </a:lnTo>
                <a:lnTo>
                  <a:pt x="52600" y="33370"/>
                </a:lnTo>
                <a:lnTo>
                  <a:pt x="52490" y="33400"/>
                </a:lnTo>
                <a:lnTo>
                  <a:pt x="52450" y="33430"/>
                </a:lnTo>
                <a:lnTo>
                  <a:pt x="52410" y="33460"/>
                </a:lnTo>
                <a:lnTo>
                  <a:pt x="52380" y="33500"/>
                </a:lnTo>
                <a:lnTo>
                  <a:pt x="52340" y="33580"/>
                </a:lnTo>
                <a:lnTo>
                  <a:pt x="52320" y="33600"/>
                </a:lnTo>
                <a:lnTo>
                  <a:pt x="52280" y="33620"/>
                </a:lnTo>
                <a:lnTo>
                  <a:pt x="52240" y="33640"/>
                </a:lnTo>
                <a:lnTo>
                  <a:pt x="52210" y="33660"/>
                </a:lnTo>
                <a:lnTo>
                  <a:pt x="52190" y="33680"/>
                </a:lnTo>
                <a:lnTo>
                  <a:pt x="52130" y="33770"/>
                </a:lnTo>
                <a:lnTo>
                  <a:pt x="52100" y="33800"/>
                </a:lnTo>
                <a:lnTo>
                  <a:pt x="52030" y="33850"/>
                </a:lnTo>
                <a:lnTo>
                  <a:pt x="52010" y="33880"/>
                </a:lnTo>
                <a:lnTo>
                  <a:pt x="52000" y="33910"/>
                </a:lnTo>
                <a:lnTo>
                  <a:pt x="52000" y="33970"/>
                </a:lnTo>
                <a:lnTo>
                  <a:pt x="52030" y="34140"/>
                </a:lnTo>
                <a:lnTo>
                  <a:pt x="52060" y="34250"/>
                </a:lnTo>
                <a:lnTo>
                  <a:pt x="52080" y="34300"/>
                </a:lnTo>
                <a:lnTo>
                  <a:pt x="52220" y="34520"/>
                </a:lnTo>
                <a:lnTo>
                  <a:pt x="52250" y="34610"/>
                </a:lnTo>
                <a:lnTo>
                  <a:pt x="52250" y="34700"/>
                </a:lnTo>
                <a:lnTo>
                  <a:pt x="52150" y="35250"/>
                </a:lnTo>
                <a:lnTo>
                  <a:pt x="52160" y="36010"/>
                </a:lnTo>
                <a:lnTo>
                  <a:pt x="52190" y="36190"/>
                </a:lnTo>
                <a:lnTo>
                  <a:pt x="52330" y="36610"/>
                </a:lnTo>
                <a:lnTo>
                  <a:pt x="52340" y="36670"/>
                </a:lnTo>
                <a:lnTo>
                  <a:pt x="52330" y="36730"/>
                </a:lnTo>
                <a:lnTo>
                  <a:pt x="52320" y="36790"/>
                </a:lnTo>
                <a:lnTo>
                  <a:pt x="52180" y="37000"/>
                </a:lnTo>
                <a:lnTo>
                  <a:pt x="52170" y="37030"/>
                </a:lnTo>
                <a:lnTo>
                  <a:pt x="52160" y="37060"/>
                </a:lnTo>
                <a:lnTo>
                  <a:pt x="52150" y="37080"/>
                </a:lnTo>
                <a:lnTo>
                  <a:pt x="52150" y="37190"/>
                </a:lnTo>
                <a:lnTo>
                  <a:pt x="52150" y="37320"/>
                </a:lnTo>
                <a:lnTo>
                  <a:pt x="52190" y="37570"/>
                </a:lnTo>
                <a:lnTo>
                  <a:pt x="52200" y="37620"/>
                </a:lnTo>
                <a:lnTo>
                  <a:pt x="52220" y="37670"/>
                </a:lnTo>
                <a:lnTo>
                  <a:pt x="52260" y="37720"/>
                </a:lnTo>
                <a:lnTo>
                  <a:pt x="52330" y="37760"/>
                </a:lnTo>
                <a:lnTo>
                  <a:pt x="52870" y="37950"/>
                </a:lnTo>
                <a:lnTo>
                  <a:pt x="52920" y="37980"/>
                </a:lnTo>
                <a:lnTo>
                  <a:pt x="52960" y="38010"/>
                </a:lnTo>
                <a:lnTo>
                  <a:pt x="53030" y="38060"/>
                </a:lnTo>
                <a:lnTo>
                  <a:pt x="53050" y="38110"/>
                </a:lnTo>
                <a:lnTo>
                  <a:pt x="53050" y="38160"/>
                </a:lnTo>
                <a:lnTo>
                  <a:pt x="53080" y="38200"/>
                </a:lnTo>
                <a:lnTo>
                  <a:pt x="53140" y="38240"/>
                </a:lnTo>
                <a:lnTo>
                  <a:pt x="53300" y="38290"/>
                </a:lnTo>
                <a:lnTo>
                  <a:pt x="53400" y="38360"/>
                </a:lnTo>
                <a:lnTo>
                  <a:pt x="53390" y="38420"/>
                </a:lnTo>
                <a:lnTo>
                  <a:pt x="53390" y="38470"/>
                </a:lnTo>
                <a:lnTo>
                  <a:pt x="53420" y="38510"/>
                </a:lnTo>
                <a:lnTo>
                  <a:pt x="53470" y="38540"/>
                </a:lnTo>
                <a:lnTo>
                  <a:pt x="53560" y="38530"/>
                </a:lnTo>
                <a:lnTo>
                  <a:pt x="53890" y="38620"/>
                </a:lnTo>
                <a:lnTo>
                  <a:pt x="53950" y="38650"/>
                </a:lnTo>
                <a:lnTo>
                  <a:pt x="53990" y="38690"/>
                </a:lnTo>
                <a:lnTo>
                  <a:pt x="54010" y="38730"/>
                </a:lnTo>
                <a:lnTo>
                  <a:pt x="54030" y="38790"/>
                </a:lnTo>
                <a:lnTo>
                  <a:pt x="54030" y="38860"/>
                </a:lnTo>
                <a:lnTo>
                  <a:pt x="54040" y="38910"/>
                </a:lnTo>
                <a:lnTo>
                  <a:pt x="54070" y="38940"/>
                </a:lnTo>
                <a:lnTo>
                  <a:pt x="54120" y="38910"/>
                </a:lnTo>
                <a:lnTo>
                  <a:pt x="54150" y="38870"/>
                </a:lnTo>
                <a:lnTo>
                  <a:pt x="54170" y="38850"/>
                </a:lnTo>
                <a:lnTo>
                  <a:pt x="54210" y="38850"/>
                </a:lnTo>
                <a:lnTo>
                  <a:pt x="54240" y="38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