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Brazzaville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Brazzavill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2040" y="90220"/>
                </a:moveTo>
                <a:lnTo>
                  <a:pt x="51720" y="89820"/>
                </a:lnTo>
                <a:lnTo>
                  <a:pt x="51470" y="89320"/>
                </a:lnTo>
                <a:lnTo>
                  <a:pt x="51180" y="88980"/>
                </a:lnTo>
                <a:lnTo>
                  <a:pt x="50810" y="88610"/>
                </a:lnTo>
                <a:lnTo>
                  <a:pt x="51090" y="88150"/>
                </a:lnTo>
                <a:lnTo>
                  <a:pt x="51540" y="87570"/>
                </a:lnTo>
                <a:lnTo>
                  <a:pt x="51750" y="87070"/>
                </a:lnTo>
                <a:lnTo>
                  <a:pt x="52000" y="86450"/>
                </a:lnTo>
                <a:lnTo>
                  <a:pt x="52330" y="85910"/>
                </a:lnTo>
                <a:lnTo>
                  <a:pt x="52490" y="85120"/>
                </a:lnTo>
                <a:lnTo>
                  <a:pt x="52450" y="84580"/>
                </a:lnTo>
                <a:lnTo>
                  <a:pt x="52250" y="83910"/>
                </a:lnTo>
                <a:lnTo>
                  <a:pt x="52250" y="83370"/>
                </a:lnTo>
                <a:lnTo>
                  <a:pt x="52540" y="82830"/>
                </a:lnTo>
                <a:lnTo>
                  <a:pt x="53120" y="82500"/>
                </a:lnTo>
                <a:lnTo>
                  <a:pt x="53510" y="82090"/>
                </a:lnTo>
                <a:lnTo>
                  <a:pt x="53710" y="81460"/>
                </a:lnTo>
                <a:lnTo>
                  <a:pt x="53800" y="80800"/>
                </a:lnTo>
                <a:lnTo>
                  <a:pt x="53840" y="80090"/>
                </a:lnTo>
                <a:lnTo>
                  <a:pt x="53920" y="79430"/>
                </a:lnTo>
                <a:lnTo>
                  <a:pt x="54130" y="79060"/>
                </a:lnTo>
                <a:lnTo>
                  <a:pt x="54420" y="79100"/>
                </a:lnTo>
                <a:lnTo>
                  <a:pt x="54750" y="79350"/>
                </a:lnTo>
                <a:lnTo>
                  <a:pt x="55330" y="79510"/>
                </a:lnTo>
                <a:lnTo>
                  <a:pt x="55790" y="79680"/>
                </a:lnTo>
                <a:lnTo>
                  <a:pt x="56040" y="79970"/>
                </a:lnTo>
                <a:lnTo>
                  <a:pt x="56330" y="80260"/>
                </a:lnTo>
                <a:lnTo>
                  <a:pt x="56700" y="80720"/>
                </a:lnTo>
                <a:lnTo>
                  <a:pt x="57030" y="81050"/>
                </a:lnTo>
                <a:lnTo>
                  <a:pt x="57310" y="81110"/>
                </a:lnTo>
                <a:lnTo>
                  <a:pt x="57550" y="80870"/>
                </a:lnTo>
                <a:lnTo>
                  <a:pt x="57800" y="80330"/>
                </a:lnTo>
                <a:lnTo>
                  <a:pt x="58010" y="79950"/>
                </a:lnTo>
                <a:lnTo>
                  <a:pt x="58300" y="79660"/>
                </a:lnTo>
                <a:lnTo>
                  <a:pt x="58670" y="79580"/>
                </a:lnTo>
                <a:lnTo>
                  <a:pt x="59050" y="79740"/>
                </a:lnTo>
                <a:lnTo>
                  <a:pt x="59630" y="79950"/>
                </a:lnTo>
                <a:lnTo>
                  <a:pt x="59900" y="80300"/>
                </a:lnTo>
                <a:lnTo>
                  <a:pt x="60230" y="80840"/>
                </a:lnTo>
                <a:lnTo>
                  <a:pt x="60480" y="81340"/>
                </a:lnTo>
                <a:lnTo>
                  <a:pt x="60640" y="81790"/>
                </a:lnTo>
                <a:lnTo>
                  <a:pt x="60690" y="82170"/>
                </a:lnTo>
                <a:lnTo>
                  <a:pt x="60850" y="82420"/>
                </a:lnTo>
                <a:lnTo>
                  <a:pt x="61020" y="82620"/>
                </a:lnTo>
                <a:lnTo>
                  <a:pt x="61230" y="82880"/>
                </a:lnTo>
                <a:lnTo>
                  <a:pt x="61080" y="83150"/>
                </a:lnTo>
                <a:lnTo>
                  <a:pt x="61010" y="83230"/>
                </a:lnTo>
                <a:lnTo>
                  <a:pt x="60950" y="83340"/>
                </a:lnTo>
                <a:lnTo>
                  <a:pt x="60760" y="83950"/>
                </a:lnTo>
                <a:lnTo>
                  <a:pt x="60510" y="84190"/>
                </a:lnTo>
                <a:lnTo>
                  <a:pt x="60450" y="84240"/>
                </a:lnTo>
                <a:lnTo>
                  <a:pt x="60050" y="84450"/>
                </a:lnTo>
                <a:lnTo>
                  <a:pt x="59590" y="84590"/>
                </a:lnTo>
                <a:lnTo>
                  <a:pt x="59120" y="84660"/>
                </a:lnTo>
                <a:lnTo>
                  <a:pt x="58670" y="84730"/>
                </a:lnTo>
                <a:lnTo>
                  <a:pt x="57170" y="85210"/>
                </a:lnTo>
                <a:lnTo>
                  <a:pt x="56980" y="85290"/>
                </a:lnTo>
                <a:lnTo>
                  <a:pt x="56820" y="85420"/>
                </a:lnTo>
                <a:lnTo>
                  <a:pt x="56690" y="85610"/>
                </a:lnTo>
                <a:lnTo>
                  <a:pt x="56370" y="86640"/>
                </a:lnTo>
                <a:lnTo>
                  <a:pt x="56310" y="86730"/>
                </a:lnTo>
                <a:lnTo>
                  <a:pt x="56080" y="86970"/>
                </a:lnTo>
                <a:lnTo>
                  <a:pt x="56040" y="87040"/>
                </a:lnTo>
                <a:lnTo>
                  <a:pt x="55950" y="87080"/>
                </a:lnTo>
                <a:lnTo>
                  <a:pt x="55690" y="87210"/>
                </a:lnTo>
                <a:lnTo>
                  <a:pt x="55290" y="87360"/>
                </a:lnTo>
                <a:lnTo>
                  <a:pt x="54130" y="87950"/>
                </a:lnTo>
                <a:lnTo>
                  <a:pt x="53930" y="88080"/>
                </a:lnTo>
                <a:lnTo>
                  <a:pt x="53640" y="88200"/>
                </a:lnTo>
                <a:lnTo>
                  <a:pt x="53540" y="88260"/>
                </a:lnTo>
                <a:lnTo>
                  <a:pt x="53530" y="88260"/>
                </a:lnTo>
                <a:lnTo>
                  <a:pt x="53520" y="88260"/>
                </a:lnTo>
                <a:lnTo>
                  <a:pt x="53520" y="88270"/>
                </a:lnTo>
                <a:lnTo>
                  <a:pt x="53510" y="88270"/>
                </a:lnTo>
                <a:lnTo>
                  <a:pt x="53500" y="88270"/>
                </a:lnTo>
                <a:lnTo>
                  <a:pt x="53500" y="88280"/>
                </a:lnTo>
                <a:lnTo>
                  <a:pt x="53490" y="88280"/>
                </a:lnTo>
                <a:lnTo>
                  <a:pt x="53480" y="88280"/>
                </a:lnTo>
                <a:lnTo>
                  <a:pt x="53470" y="88280"/>
                </a:lnTo>
                <a:lnTo>
                  <a:pt x="53450" y="88270"/>
                </a:lnTo>
                <a:lnTo>
                  <a:pt x="53450" y="88260"/>
                </a:lnTo>
                <a:lnTo>
                  <a:pt x="53450" y="88250"/>
                </a:lnTo>
                <a:lnTo>
                  <a:pt x="53450" y="88240"/>
                </a:lnTo>
                <a:lnTo>
                  <a:pt x="53440" y="88230"/>
                </a:lnTo>
                <a:lnTo>
                  <a:pt x="53430" y="88220"/>
                </a:lnTo>
                <a:lnTo>
                  <a:pt x="53420" y="88210"/>
                </a:lnTo>
                <a:lnTo>
                  <a:pt x="53400" y="88210"/>
                </a:lnTo>
                <a:lnTo>
                  <a:pt x="53390" y="88220"/>
                </a:lnTo>
                <a:lnTo>
                  <a:pt x="53380" y="88220"/>
                </a:lnTo>
                <a:lnTo>
                  <a:pt x="53380" y="88210"/>
                </a:lnTo>
                <a:lnTo>
                  <a:pt x="53360" y="88210"/>
                </a:lnTo>
                <a:lnTo>
                  <a:pt x="53350" y="88210"/>
                </a:lnTo>
                <a:lnTo>
                  <a:pt x="53330" y="88210"/>
                </a:lnTo>
                <a:lnTo>
                  <a:pt x="53320" y="88220"/>
                </a:lnTo>
                <a:lnTo>
                  <a:pt x="53310" y="88240"/>
                </a:lnTo>
                <a:lnTo>
                  <a:pt x="53300" y="88250"/>
                </a:lnTo>
                <a:lnTo>
                  <a:pt x="53290" y="88260"/>
                </a:lnTo>
                <a:lnTo>
                  <a:pt x="53280" y="88270"/>
                </a:lnTo>
                <a:lnTo>
                  <a:pt x="53260" y="88280"/>
                </a:lnTo>
                <a:lnTo>
                  <a:pt x="53260" y="88290"/>
                </a:lnTo>
                <a:lnTo>
                  <a:pt x="53260" y="88300"/>
                </a:lnTo>
                <a:lnTo>
                  <a:pt x="53250" y="88310"/>
                </a:lnTo>
                <a:lnTo>
                  <a:pt x="53250" y="88320"/>
                </a:lnTo>
                <a:lnTo>
                  <a:pt x="53250" y="88330"/>
                </a:lnTo>
                <a:lnTo>
                  <a:pt x="53250" y="88340"/>
                </a:lnTo>
                <a:lnTo>
                  <a:pt x="53240" y="88360"/>
                </a:lnTo>
                <a:lnTo>
                  <a:pt x="53230" y="88370"/>
                </a:lnTo>
                <a:lnTo>
                  <a:pt x="53220" y="88380"/>
                </a:lnTo>
                <a:lnTo>
                  <a:pt x="53210" y="88390"/>
                </a:lnTo>
                <a:lnTo>
                  <a:pt x="53210" y="88410"/>
                </a:lnTo>
                <a:lnTo>
                  <a:pt x="53210" y="88420"/>
                </a:lnTo>
                <a:lnTo>
                  <a:pt x="53210" y="88430"/>
                </a:lnTo>
                <a:lnTo>
                  <a:pt x="53210" y="88440"/>
                </a:lnTo>
                <a:lnTo>
                  <a:pt x="53220" y="88440"/>
                </a:lnTo>
                <a:lnTo>
                  <a:pt x="53210" y="88450"/>
                </a:lnTo>
                <a:lnTo>
                  <a:pt x="53210" y="88470"/>
                </a:lnTo>
                <a:lnTo>
                  <a:pt x="53200" y="88480"/>
                </a:lnTo>
                <a:lnTo>
                  <a:pt x="53200" y="88500"/>
                </a:lnTo>
                <a:lnTo>
                  <a:pt x="53190" y="88520"/>
                </a:lnTo>
                <a:lnTo>
                  <a:pt x="53190" y="88530"/>
                </a:lnTo>
                <a:lnTo>
                  <a:pt x="53180" y="88550"/>
                </a:lnTo>
                <a:lnTo>
                  <a:pt x="53180" y="88560"/>
                </a:lnTo>
                <a:lnTo>
                  <a:pt x="53180" y="88570"/>
                </a:lnTo>
                <a:lnTo>
                  <a:pt x="53190" y="88590"/>
                </a:lnTo>
                <a:lnTo>
                  <a:pt x="53190" y="88600"/>
                </a:lnTo>
                <a:lnTo>
                  <a:pt x="53180" y="88620"/>
                </a:lnTo>
                <a:lnTo>
                  <a:pt x="53180" y="88630"/>
                </a:lnTo>
                <a:lnTo>
                  <a:pt x="53180" y="88640"/>
                </a:lnTo>
                <a:lnTo>
                  <a:pt x="53170" y="88650"/>
                </a:lnTo>
                <a:lnTo>
                  <a:pt x="53150" y="88650"/>
                </a:lnTo>
                <a:lnTo>
                  <a:pt x="53130" y="88650"/>
                </a:lnTo>
                <a:lnTo>
                  <a:pt x="53120" y="88650"/>
                </a:lnTo>
                <a:lnTo>
                  <a:pt x="53110" y="88680"/>
                </a:lnTo>
                <a:lnTo>
                  <a:pt x="53110" y="88700"/>
                </a:lnTo>
                <a:lnTo>
                  <a:pt x="53110" y="88720"/>
                </a:lnTo>
                <a:lnTo>
                  <a:pt x="53110" y="88760"/>
                </a:lnTo>
                <a:lnTo>
                  <a:pt x="53120" y="88790"/>
                </a:lnTo>
                <a:lnTo>
                  <a:pt x="53120" y="88800"/>
                </a:lnTo>
                <a:lnTo>
                  <a:pt x="53120" y="88820"/>
                </a:lnTo>
                <a:lnTo>
                  <a:pt x="53120" y="88830"/>
                </a:lnTo>
                <a:lnTo>
                  <a:pt x="53120" y="88840"/>
                </a:lnTo>
                <a:lnTo>
                  <a:pt x="53030" y="88960"/>
                </a:lnTo>
                <a:lnTo>
                  <a:pt x="53030" y="88970"/>
                </a:lnTo>
                <a:lnTo>
                  <a:pt x="53020" y="88970"/>
                </a:lnTo>
                <a:lnTo>
                  <a:pt x="53020" y="88980"/>
                </a:lnTo>
                <a:lnTo>
                  <a:pt x="53000" y="88990"/>
                </a:lnTo>
                <a:lnTo>
                  <a:pt x="52990" y="89000"/>
                </a:lnTo>
                <a:lnTo>
                  <a:pt x="52990" y="89010"/>
                </a:lnTo>
                <a:lnTo>
                  <a:pt x="52970" y="89010"/>
                </a:lnTo>
                <a:lnTo>
                  <a:pt x="52970" y="89030"/>
                </a:lnTo>
                <a:lnTo>
                  <a:pt x="52950" y="89040"/>
                </a:lnTo>
                <a:lnTo>
                  <a:pt x="52940" y="89050"/>
                </a:lnTo>
                <a:lnTo>
                  <a:pt x="52940" y="89070"/>
                </a:lnTo>
                <a:lnTo>
                  <a:pt x="52950" y="89080"/>
                </a:lnTo>
                <a:lnTo>
                  <a:pt x="52950" y="89090"/>
                </a:lnTo>
                <a:lnTo>
                  <a:pt x="52940" y="89090"/>
                </a:lnTo>
                <a:lnTo>
                  <a:pt x="52940" y="89080"/>
                </a:lnTo>
                <a:lnTo>
                  <a:pt x="52930" y="89080"/>
                </a:lnTo>
                <a:lnTo>
                  <a:pt x="52920" y="89090"/>
                </a:lnTo>
                <a:lnTo>
                  <a:pt x="52910" y="89090"/>
                </a:lnTo>
                <a:lnTo>
                  <a:pt x="52900" y="89090"/>
                </a:lnTo>
                <a:lnTo>
                  <a:pt x="52900" y="89100"/>
                </a:lnTo>
                <a:lnTo>
                  <a:pt x="52900" y="89110"/>
                </a:lnTo>
                <a:lnTo>
                  <a:pt x="52900" y="89120"/>
                </a:lnTo>
                <a:lnTo>
                  <a:pt x="52900" y="89130"/>
                </a:lnTo>
                <a:lnTo>
                  <a:pt x="52890" y="89120"/>
                </a:lnTo>
                <a:lnTo>
                  <a:pt x="52880" y="89120"/>
                </a:lnTo>
                <a:lnTo>
                  <a:pt x="52870" y="89130"/>
                </a:lnTo>
                <a:lnTo>
                  <a:pt x="52860" y="89140"/>
                </a:lnTo>
                <a:lnTo>
                  <a:pt x="52850" y="89150"/>
                </a:lnTo>
                <a:lnTo>
                  <a:pt x="52830" y="89150"/>
                </a:lnTo>
                <a:lnTo>
                  <a:pt x="52830" y="89160"/>
                </a:lnTo>
                <a:lnTo>
                  <a:pt x="52810" y="89160"/>
                </a:lnTo>
                <a:lnTo>
                  <a:pt x="52800" y="89160"/>
                </a:lnTo>
                <a:lnTo>
                  <a:pt x="52790" y="89180"/>
                </a:lnTo>
                <a:lnTo>
                  <a:pt x="52780" y="89200"/>
                </a:lnTo>
                <a:lnTo>
                  <a:pt x="52770" y="89210"/>
                </a:lnTo>
                <a:lnTo>
                  <a:pt x="52770" y="89220"/>
                </a:lnTo>
                <a:lnTo>
                  <a:pt x="52770" y="89230"/>
                </a:lnTo>
                <a:lnTo>
                  <a:pt x="52770" y="89240"/>
                </a:lnTo>
                <a:lnTo>
                  <a:pt x="52770" y="89250"/>
                </a:lnTo>
                <a:lnTo>
                  <a:pt x="52760" y="89260"/>
                </a:lnTo>
                <a:lnTo>
                  <a:pt x="52740" y="89260"/>
                </a:lnTo>
                <a:lnTo>
                  <a:pt x="52730" y="89270"/>
                </a:lnTo>
                <a:lnTo>
                  <a:pt x="52720" y="89280"/>
                </a:lnTo>
                <a:lnTo>
                  <a:pt x="52710" y="89300"/>
                </a:lnTo>
                <a:lnTo>
                  <a:pt x="52710" y="89310"/>
                </a:lnTo>
                <a:lnTo>
                  <a:pt x="52710" y="89340"/>
                </a:lnTo>
                <a:lnTo>
                  <a:pt x="52710" y="89350"/>
                </a:lnTo>
                <a:lnTo>
                  <a:pt x="52700" y="89350"/>
                </a:lnTo>
                <a:lnTo>
                  <a:pt x="52690" y="89360"/>
                </a:lnTo>
                <a:lnTo>
                  <a:pt x="52680" y="89360"/>
                </a:lnTo>
                <a:lnTo>
                  <a:pt x="52660" y="89370"/>
                </a:lnTo>
                <a:lnTo>
                  <a:pt x="52660" y="89380"/>
                </a:lnTo>
                <a:lnTo>
                  <a:pt x="52670" y="89400"/>
                </a:lnTo>
                <a:lnTo>
                  <a:pt x="52670" y="89410"/>
                </a:lnTo>
                <a:lnTo>
                  <a:pt x="52660" y="89410"/>
                </a:lnTo>
                <a:lnTo>
                  <a:pt x="52640" y="89410"/>
                </a:lnTo>
                <a:lnTo>
                  <a:pt x="52630" y="89410"/>
                </a:lnTo>
                <a:lnTo>
                  <a:pt x="52620" y="89420"/>
                </a:lnTo>
                <a:lnTo>
                  <a:pt x="52610" y="89440"/>
                </a:lnTo>
                <a:lnTo>
                  <a:pt x="52620" y="89450"/>
                </a:lnTo>
                <a:lnTo>
                  <a:pt x="52630" y="89450"/>
                </a:lnTo>
                <a:lnTo>
                  <a:pt x="52640" y="89450"/>
                </a:lnTo>
                <a:lnTo>
                  <a:pt x="52630" y="89460"/>
                </a:lnTo>
                <a:lnTo>
                  <a:pt x="52620" y="89460"/>
                </a:lnTo>
                <a:lnTo>
                  <a:pt x="52610" y="89450"/>
                </a:lnTo>
                <a:lnTo>
                  <a:pt x="52610" y="89460"/>
                </a:lnTo>
                <a:lnTo>
                  <a:pt x="52600" y="89470"/>
                </a:lnTo>
                <a:lnTo>
                  <a:pt x="52600" y="89480"/>
                </a:lnTo>
                <a:lnTo>
                  <a:pt x="52590" y="89500"/>
                </a:lnTo>
                <a:lnTo>
                  <a:pt x="52590" y="89510"/>
                </a:lnTo>
                <a:lnTo>
                  <a:pt x="52590" y="89520"/>
                </a:lnTo>
                <a:lnTo>
                  <a:pt x="52580" y="89530"/>
                </a:lnTo>
                <a:lnTo>
                  <a:pt x="52570" y="89550"/>
                </a:lnTo>
                <a:lnTo>
                  <a:pt x="52570" y="89560"/>
                </a:lnTo>
                <a:lnTo>
                  <a:pt x="52570" y="89570"/>
                </a:lnTo>
                <a:lnTo>
                  <a:pt x="52570" y="89580"/>
                </a:lnTo>
                <a:lnTo>
                  <a:pt x="52580" y="89590"/>
                </a:lnTo>
                <a:lnTo>
                  <a:pt x="52580" y="89600"/>
                </a:lnTo>
                <a:lnTo>
                  <a:pt x="52570" y="89600"/>
                </a:lnTo>
                <a:lnTo>
                  <a:pt x="52560" y="89600"/>
                </a:lnTo>
                <a:lnTo>
                  <a:pt x="52560" y="89610"/>
                </a:lnTo>
                <a:lnTo>
                  <a:pt x="52550" y="89620"/>
                </a:lnTo>
                <a:lnTo>
                  <a:pt x="52550" y="89630"/>
                </a:lnTo>
                <a:lnTo>
                  <a:pt x="52550" y="89640"/>
                </a:lnTo>
                <a:lnTo>
                  <a:pt x="52560" y="89640"/>
                </a:lnTo>
                <a:lnTo>
                  <a:pt x="52550" y="89650"/>
                </a:lnTo>
                <a:lnTo>
                  <a:pt x="52540" y="89650"/>
                </a:lnTo>
                <a:lnTo>
                  <a:pt x="52540" y="89660"/>
                </a:lnTo>
                <a:lnTo>
                  <a:pt x="52530" y="89660"/>
                </a:lnTo>
                <a:lnTo>
                  <a:pt x="52520" y="89670"/>
                </a:lnTo>
                <a:lnTo>
                  <a:pt x="52520" y="89680"/>
                </a:lnTo>
                <a:lnTo>
                  <a:pt x="52510" y="89690"/>
                </a:lnTo>
                <a:lnTo>
                  <a:pt x="52500" y="89700"/>
                </a:lnTo>
                <a:lnTo>
                  <a:pt x="52480" y="89700"/>
                </a:lnTo>
                <a:lnTo>
                  <a:pt x="52480" y="89710"/>
                </a:lnTo>
                <a:lnTo>
                  <a:pt x="52470" y="89730"/>
                </a:lnTo>
                <a:lnTo>
                  <a:pt x="52470" y="89750"/>
                </a:lnTo>
                <a:lnTo>
                  <a:pt x="52460" y="89750"/>
                </a:lnTo>
                <a:lnTo>
                  <a:pt x="52450" y="89760"/>
                </a:lnTo>
                <a:lnTo>
                  <a:pt x="52460" y="89770"/>
                </a:lnTo>
                <a:lnTo>
                  <a:pt x="52460" y="89780"/>
                </a:lnTo>
                <a:lnTo>
                  <a:pt x="52440" y="89810"/>
                </a:lnTo>
                <a:lnTo>
                  <a:pt x="52420" y="89820"/>
                </a:lnTo>
                <a:lnTo>
                  <a:pt x="52410" y="89830"/>
                </a:lnTo>
                <a:lnTo>
                  <a:pt x="52390" y="89830"/>
                </a:lnTo>
                <a:lnTo>
                  <a:pt x="52390" y="89850"/>
                </a:lnTo>
                <a:lnTo>
                  <a:pt x="52390" y="89860"/>
                </a:lnTo>
                <a:lnTo>
                  <a:pt x="52390" y="89870"/>
                </a:lnTo>
                <a:lnTo>
                  <a:pt x="52370" y="89890"/>
                </a:lnTo>
                <a:lnTo>
                  <a:pt x="52360" y="89890"/>
                </a:lnTo>
                <a:lnTo>
                  <a:pt x="52360" y="89900"/>
                </a:lnTo>
                <a:lnTo>
                  <a:pt x="52360" y="89910"/>
                </a:lnTo>
                <a:lnTo>
                  <a:pt x="52360" y="89920"/>
                </a:lnTo>
                <a:lnTo>
                  <a:pt x="52360" y="89930"/>
                </a:lnTo>
                <a:lnTo>
                  <a:pt x="52320" y="89980"/>
                </a:lnTo>
                <a:lnTo>
                  <a:pt x="52310" y="89990"/>
                </a:lnTo>
                <a:lnTo>
                  <a:pt x="52290" y="90000"/>
                </a:lnTo>
                <a:lnTo>
                  <a:pt x="52270" y="90020"/>
                </a:lnTo>
                <a:lnTo>
                  <a:pt x="52260" y="90040"/>
                </a:lnTo>
                <a:lnTo>
                  <a:pt x="52240" y="90060"/>
                </a:lnTo>
                <a:lnTo>
                  <a:pt x="52230" y="90080"/>
                </a:lnTo>
                <a:lnTo>
                  <a:pt x="52140" y="90160"/>
                </a:lnTo>
                <a:lnTo>
                  <a:pt x="52130" y="90170"/>
                </a:lnTo>
                <a:lnTo>
                  <a:pt x="52050" y="90210"/>
                </a:lnTo>
                <a:lnTo>
                  <a:pt x="52040" y="90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